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3" r:id="rId2"/>
  </p:sldIdLst>
  <p:sldSz cx="7559675" cy="1069181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ADF"/>
    <a:srgbClr val="F8F0BE"/>
    <a:srgbClr val="EE8291"/>
    <a:srgbClr val="E6485F"/>
    <a:srgbClr val="F09AB9"/>
    <a:srgbClr val="F199A6"/>
    <a:srgbClr val="F7C5CC"/>
    <a:srgbClr val="D3E8C6"/>
    <a:srgbClr val="F6C3A0"/>
    <a:srgbClr val="ED9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95320" autoAdjust="0"/>
  </p:normalViewPr>
  <p:slideViewPr>
    <p:cSldViewPr snapToGrid="0">
      <p:cViewPr varScale="1">
        <p:scale>
          <a:sx n="70" d="100"/>
          <a:sy n="70" d="100"/>
        </p:scale>
        <p:origin x="30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19413" cy="495300"/>
          </a:xfrm>
          <a:prstGeom prst="rect">
            <a:avLst/>
          </a:prstGeom>
        </p:spPr>
        <p:txBody>
          <a:bodyPr vert="horz" lIns="91409" tIns="45705" rIns="91409" bIns="4570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09" tIns="45705" rIns="91409" bIns="45705" rtlCol="0"/>
          <a:lstStyle>
            <a:lvl1pPr algn="r">
              <a:defRPr sz="1200"/>
            </a:lvl1pPr>
          </a:lstStyle>
          <a:p>
            <a:fld id="{32FC0613-5448-4426-90CD-F7EA6A8A7DB5}" type="datetimeFigureOut">
              <a:rPr kumimoji="1" lang="ja-JP" altLang="en-US" smtClean="0"/>
              <a:t>2024/11/25</a:t>
            </a:fld>
            <a:endParaRPr kumimoji="1" lang="ja-JP" altLang="en-US"/>
          </a:p>
        </p:txBody>
      </p:sp>
      <p:sp>
        <p:nvSpPr>
          <p:cNvPr id="4" name="スライド イメージ プレースホルダー 3"/>
          <p:cNvSpPr>
            <a:spLocks noGrp="1" noRot="1" noChangeAspect="1"/>
          </p:cNvSpPr>
          <p:nvPr>
            <p:ph type="sldImg" idx="2"/>
          </p:nvPr>
        </p:nvSpPr>
        <p:spPr>
          <a:xfrm>
            <a:off x="2192338" y="1233488"/>
            <a:ext cx="2351087" cy="3328987"/>
          </a:xfrm>
          <a:prstGeom prst="rect">
            <a:avLst/>
          </a:prstGeom>
          <a:noFill/>
          <a:ln w="12700">
            <a:solidFill>
              <a:prstClr val="black"/>
            </a:solidFill>
          </a:ln>
        </p:spPr>
        <p:txBody>
          <a:bodyPr vert="horz" lIns="91409" tIns="45705" rIns="91409" bIns="45705" rtlCol="0" anchor="ctr"/>
          <a:lstStyle/>
          <a:p>
            <a:endParaRPr lang="ja-JP" altLang="en-US"/>
          </a:p>
        </p:txBody>
      </p:sp>
      <p:sp>
        <p:nvSpPr>
          <p:cNvPr id="5" name="ノート プレースホルダー 4"/>
          <p:cNvSpPr>
            <a:spLocks noGrp="1"/>
          </p:cNvSpPr>
          <p:nvPr>
            <p:ph type="body" sz="quarter" idx="3"/>
          </p:nvPr>
        </p:nvSpPr>
        <p:spPr>
          <a:xfrm>
            <a:off x="673102" y="4748213"/>
            <a:ext cx="5389563" cy="3884612"/>
          </a:xfrm>
          <a:prstGeom prst="rect">
            <a:avLst/>
          </a:prstGeom>
        </p:spPr>
        <p:txBody>
          <a:bodyPr vert="horz" lIns="91409" tIns="45705" rIns="91409" bIns="4570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371013"/>
            <a:ext cx="2919413" cy="495300"/>
          </a:xfrm>
          <a:prstGeom prst="rect">
            <a:avLst/>
          </a:prstGeom>
        </p:spPr>
        <p:txBody>
          <a:bodyPr vert="horz" lIns="91409" tIns="45705" rIns="91409" bIns="4570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09" tIns="45705" rIns="91409" bIns="45705" rtlCol="0" anchor="b"/>
          <a:lstStyle>
            <a:lvl1pPr algn="r">
              <a:defRPr sz="1200"/>
            </a:lvl1pPr>
          </a:lstStyle>
          <a:p>
            <a:fld id="{F5995801-0EC5-4DDD-8D11-198479DB5A8D}" type="slidenum">
              <a:rPr kumimoji="1" lang="ja-JP" altLang="en-US" smtClean="0"/>
              <a:t>‹#›</a:t>
            </a:fld>
            <a:endParaRPr kumimoji="1" lang="ja-JP" altLang="en-US"/>
          </a:p>
        </p:txBody>
      </p:sp>
    </p:spTree>
    <p:extLst>
      <p:ext uri="{BB962C8B-B14F-4D97-AF65-F5344CB8AC3E}">
        <p14:creationId xmlns:p14="http://schemas.microsoft.com/office/powerpoint/2010/main" val="152964430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1.jp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17" name="図プレースホルダー 16"/>
          <p:cNvSpPr>
            <a:spLocks noGrp="1"/>
          </p:cNvSpPr>
          <p:nvPr>
            <p:ph type="pic" sz="quarter" idx="15" hasCustomPrompt="1"/>
          </p:nvPr>
        </p:nvSpPr>
        <p:spPr>
          <a:xfrm>
            <a:off x="279071" y="1691300"/>
            <a:ext cx="6996442" cy="4813086"/>
          </a:xfrm>
          <a:prstGeom prst="roundRect">
            <a:avLst>
              <a:gd name="adj" fmla="val 3503"/>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図プレースホルダー 16"/>
          <p:cNvSpPr>
            <a:spLocks noGrp="1"/>
          </p:cNvSpPr>
          <p:nvPr>
            <p:ph type="pic" sz="quarter" idx="29" hasCustomPrompt="1"/>
          </p:nvPr>
        </p:nvSpPr>
        <p:spPr>
          <a:xfrm>
            <a:off x="4870209" y="8783472"/>
            <a:ext cx="2207182" cy="1473204"/>
          </a:xfrm>
          <a:prstGeom prst="rect">
            <a:avLst/>
          </a:prstGeom>
          <a:blipFill dpi="0" rotWithShape="1">
            <a:blip r:embed="rId4"/>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5" name="テキスト プレースホルダー 386"/>
          <p:cNvSpPr>
            <a:spLocks noGrp="1"/>
          </p:cNvSpPr>
          <p:nvPr>
            <p:ph type="body" sz="quarter" idx="31" hasCustomPrompt="1"/>
          </p:nvPr>
        </p:nvSpPr>
        <p:spPr>
          <a:xfrm>
            <a:off x="454868" y="9316368"/>
            <a:ext cx="4144954" cy="11103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64" name="図プレースホルダー 16"/>
          <p:cNvSpPr>
            <a:spLocks noGrp="1"/>
          </p:cNvSpPr>
          <p:nvPr>
            <p:ph type="pic" sz="quarter" idx="33" hasCustomPrompt="1"/>
          </p:nvPr>
        </p:nvSpPr>
        <p:spPr>
          <a:xfrm rot="172600">
            <a:off x="4479674" y="5932281"/>
            <a:ext cx="2781948" cy="2021027"/>
          </a:xfrm>
          <a:blipFill dpi="0" rotWithShape="1">
            <a:blip r:embed="rId5"/>
            <a:srcRect/>
            <a:tile tx="0" ty="0" sx="100000" sy="100000" flip="none" algn="ctr"/>
          </a:blipFill>
          <a:ln w="76200">
            <a:solidFill>
              <a:schemeClr val="bg1"/>
            </a:solidFill>
          </a:ln>
          <a:effectLst>
            <a:outerShdw blurRad="50800" dist="88900" dir="2700000" algn="tl" rotWithShape="0">
              <a:prstClr val="black">
                <a:alpha val="20000"/>
              </a:prstClr>
            </a:outerShdw>
          </a:effectLst>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386"/>
          <p:cNvSpPr>
            <a:spLocks noGrp="1"/>
          </p:cNvSpPr>
          <p:nvPr>
            <p:ph type="body" sz="quarter" idx="27" hasCustomPrompt="1"/>
          </p:nvPr>
        </p:nvSpPr>
        <p:spPr>
          <a:xfrm>
            <a:off x="279071" y="7180058"/>
            <a:ext cx="4000829" cy="122668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0" name="テキスト プレースホルダー 19"/>
          <p:cNvSpPr>
            <a:spLocks noGrp="1"/>
          </p:cNvSpPr>
          <p:nvPr>
            <p:ph type="body" sz="quarter" idx="17" hasCustomPrompt="1"/>
          </p:nvPr>
        </p:nvSpPr>
        <p:spPr>
          <a:xfrm>
            <a:off x="279072" y="6685044"/>
            <a:ext cx="4118884" cy="615305"/>
          </a:xfrm>
        </p:spPr>
        <p:txBody>
          <a:bodyPr>
            <a:normAutofit/>
          </a:bodyPr>
          <a:lstStyle>
            <a:lvl1pPr marL="0" indent="0">
              <a:buNone/>
              <a:defRPr sz="2800" b="1" cap="none" spc="0">
                <a:ln w="9525">
                  <a:solidFill>
                    <a:schemeClr val="bg1"/>
                  </a:solidFill>
                  <a:prstDash val="solid"/>
                </a:ln>
                <a:solidFill>
                  <a:srgbClr val="E85436"/>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5" name="テキスト プレースホルダー 19"/>
          <p:cNvSpPr>
            <a:spLocks noGrp="1"/>
          </p:cNvSpPr>
          <p:nvPr>
            <p:ph type="body" sz="quarter" idx="34" hasCustomPrompt="1"/>
          </p:nvPr>
        </p:nvSpPr>
        <p:spPr>
          <a:xfrm>
            <a:off x="462978" y="8847064"/>
            <a:ext cx="3614376" cy="381000"/>
          </a:xfrm>
        </p:spPr>
        <p:txBody>
          <a:bodyPr>
            <a:normAutofit/>
          </a:bodyPr>
          <a:lstStyle>
            <a:lvl1pPr marL="0" indent="0">
              <a:buNone/>
              <a:defRPr sz="2000" b="1">
                <a:solidFill>
                  <a:schemeClr val="bg1"/>
                </a:solidFill>
                <a:effectLst>
                  <a:outerShdw blurRad="50800" dist="38100" dir="2700000" algn="tl" rotWithShape="0">
                    <a:prstClr val="black">
                      <a:alpha val="6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7" name="テキスト プレースホルダー 19"/>
          <p:cNvSpPr>
            <a:spLocks noGrp="1"/>
          </p:cNvSpPr>
          <p:nvPr>
            <p:ph type="body" sz="quarter" idx="49" hasCustomPrompt="1"/>
          </p:nvPr>
        </p:nvSpPr>
        <p:spPr>
          <a:xfrm>
            <a:off x="5677054" y="2568948"/>
            <a:ext cx="1533530" cy="1269004"/>
          </a:xfrm>
        </p:spPr>
        <p:txBody>
          <a:bodyPr>
            <a:noAutofit/>
          </a:bodyPr>
          <a:lstStyle>
            <a:lvl1pPr marL="0" indent="0" algn="ctr">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Tree>
    <p:extLst>
      <p:ext uri="{BB962C8B-B14F-4D97-AF65-F5344CB8AC3E}">
        <p14:creationId xmlns:p14="http://schemas.microsoft.com/office/powerpoint/2010/main" val="375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2024/11/25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80766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2024/11/25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9713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2024/11/25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9557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図プレースホルダー 16"/>
          <p:cNvSpPr>
            <a:spLocks noGrp="1"/>
          </p:cNvSpPr>
          <p:nvPr>
            <p:ph type="pic" sz="quarter" idx="28" hasCustomPrompt="1"/>
          </p:nvPr>
        </p:nvSpPr>
        <p:spPr>
          <a:xfrm rot="21111359">
            <a:off x="326958" y="1479396"/>
            <a:ext cx="2819257" cy="2048131"/>
          </a:xfrm>
          <a:blipFill dpi="0" rotWithShape="1">
            <a:blip r:embed="rId2"/>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8" name="図プレースホルダー 16"/>
          <p:cNvSpPr>
            <a:spLocks noGrp="1"/>
          </p:cNvSpPr>
          <p:nvPr>
            <p:ph type="pic" sz="quarter" idx="29" hasCustomPrompt="1"/>
          </p:nvPr>
        </p:nvSpPr>
        <p:spPr>
          <a:xfrm rot="414247">
            <a:off x="297557" y="4735367"/>
            <a:ext cx="3279024" cy="2382143"/>
          </a:xfrm>
          <a:blipFill dpi="0" rotWithShape="1">
            <a:blip r:embed="rId3"/>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82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図プレースホルダー 16"/>
          <p:cNvSpPr>
            <a:spLocks noGrp="1"/>
          </p:cNvSpPr>
          <p:nvPr>
            <p:ph type="pic" sz="quarter" idx="30" hasCustomPrompt="1"/>
          </p:nvPr>
        </p:nvSpPr>
        <p:spPr>
          <a:xfrm rot="21073439">
            <a:off x="2124033" y="3142171"/>
            <a:ext cx="3208425" cy="2197722"/>
          </a:xfrm>
          <a:blipFill dpi="0" rotWithShape="1">
            <a:blip r:embed="rId4"/>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テキスト プレースホルダー 19"/>
          <p:cNvSpPr>
            <a:spLocks noGrp="1"/>
          </p:cNvSpPr>
          <p:nvPr>
            <p:ph type="body" sz="quarter" idx="34" hasCustomPrompt="1"/>
          </p:nvPr>
        </p:nvSpPr>
        <p:spPr>
          <a:xfrm>
            <a:off x="3728246" y="2174625"/>
            <a:ext cx="3652517" cy="381000"/>
          </a:xfrm>
        </p:spPr>
        <p:txBody>
          <a:bodyPr>
            <a:prstTxWarp prst="textArchUp">
              <a:avLst/>
            </a:prstTxWarp>
            <a:noAutofit/>
          </a:bodyPr>
          <a:lstStyle>
            <a:lvl1pPr marL="0" indent="0" algn="ctr">
              <a:buNone/>
              <a:defRPr sz="44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a:t>
            </a:r>
          </a:p>
        </p:txBody>
      </p:sp>
      <p:sp>
        <p:nvSpPr>
          <p:cNvPr id="14" name="テキスト プレースホルダー 19"/>
          <p:cNvSpPr>
            <a:spLocks noGrp="1"/>
          </p:cNvSpPr>
          <p:nvPr>
            <p:ph type="body" sz="quarter" idx="35" hasCustomPrompt="1"/>
          </p:nvPr>
        </p:nvSpPr>
        <p:spPr>
          <a:xfrm>
            <a:off x="3900719" y="2452331"/>
            <a:ext cx="3307569" cy="381000"/>
          </a:xfrm>
        </p:spPr>
        <p:txBody>
          <a:bodyPr>
            <a:noAutofit/>
          </a:bodyPr>
          <a:lstStyle>
            <a:lvl1pPr marL="0" indent="0" algn="ctr">
              <a:buNone/>
              <a:defRPr sz="28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
        <p:nvSpPr>
          <p:cNvPr id="16" name="テキスト プレースホルダー 19"/>
          <p:cNvSpPr>
            <a:spLocks noGrp="1"/>
          </p:cNvSpPr>
          <p:nvPr>
            <p:ph type="body" sz="quarter" idx="51" hasCustomPrompt="1"/>
          </p:nvPr>
        </p:nvSpPr>
        <p:spPr>
          <a:xfrm>
            <a:off x="4256627" y="5507541"/>
            <a:ext cx="3078953" cy="863448"/>
          </a:xfrm>
        </p:spPr>
        <p:txBody>
          <a:bodyPr>
            <a:noAutofit/>
          </a:bodyPr>
          <a:lstStyle>
            <a:lvl1pPr marL="0" indent="0" algn="l">
              <a:buNone/>
              <a:defRPr sz="2000" b="1" cap="none" spc="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17" name="テキスト プレースホルダー 386"/>
          <p:cNvSpPr>
            <a:spLocks noGrp="1"/>
          </p:cNvSpPr>
          <p:nvPr>
            <p:ph type="body" sz="quarter" idx="52" hasCustomPrompt="1"/>
          </p:nvPr>
        </p:nvSpPr>
        <p:spPr>
          <a:xfrm>
            <a:off x="4256627" y="6158057"/>
            <a:ext cx="3078953" cy="138286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kumimoji="1" lang="ja-JP" altLang="en-US" dirty="0"/>
          </a:p>
        </p:txBody>
      </p:sp>
      <p:sp>
        <p:nvSpPr>
          <p:cNvPr id="19" name="図プレースホルダー 16"/>
          <p:cNvSpPr>
            <a:spLocks noGrp="1"/>
          </p:cNvSpPr>
          <p:nvPr>
            <p:ph type="pic" sz="quarter" idx="45" hasCustomPrompt="1"/>
          </p:nvPr>
        </p:nvSpPr>
        <p:spPr>
          <a:xfrm>
            <a:off x="235861" y="7670800"/>
            <a:ext cx="1919325" cy="1390416"/>
          </a:xfrm>
          <a:prstGeom prst="rect">
            <a:avLst/>
          </a:prstGeom>
          <a:blipFill dpi="0" rotWithShape="1">
            <a:blip r:embed="rId5"/>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図プレースホルダー 16"/>
          <p:cNvSpPr>
            <a:spLocks noGrp="1"/>
          </p:cNvSpPr>
          <p:nvPr>
            <p:ph type="pic" sz="quarter" idx="53" hasCustomPrompt="1"/>
          </p:nvPr>
        </p:nvSpPr>
        <p:spPr>
          <a:xfrm>
            <a:off x="5501455" y="3419019"/>
            <a:ext cx="1869560" cy="1838172"/>
          </a:xfrm>
          <a:prstGeom prst="ellipse">
            <a:avLst/>
          </a:prstGeom>
          <a:blipFill dpi="0" rotWithShape="1">
            <a:blip r:embed="rId5"/>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2" name="図プレースホルダー 16"/>
          <p:cNvSpPr>
            <a:spLocks noGrp="1"/>
          </p:cNvSpPr>
          <p:nvPr>
            <p:ph type="pic" sz="quarter" idx="54" hasCustomPrompt="1"/>
          </p:nvPr>
        </p:nvSpPr>
        <p:spPr>
          <a:xfrm>
            <a:off x="2257853" y="9083062"/>
            <a:ext cx="1919325" cy="1390416"/>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386"/>
          <p:cNvSpPr>
            <a:spLocks noGrp="1"/>
          </p:cNvSpPr>
          <p:nvPr>
            <p:ph type="body" sz="quarter" idx="55" hasCustomPrompt="1"/>
          </p:nvPr>
        </p:nvSpPr>
        <p:spPr>
          <a:xfrm>
            <a:off x="2257853" y="7682319"/>
            <a:ext cx="1962287" cy="13751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4" name="テキスト プレースホルダー 386"/>
          <p:cNvSpPr>
            <a:spLocks noGrp="1"/>
          </p:cNvSpPr>
          <p:nvPr>
            <p:ph type="body" sz="quarter" idx="56" hasCustomPrompt="1"/>
          </p:nvPr>
        </p:nvSpPr>
        <p:spPr>
          <a:xfrm>
            <a:off x="235861" y="9150017"/>
            <a:ext cx="1962287" cy="1375156"/>
          </a:xfrm>
        </p:spPr>
        <p:txBody>
          <a:bodyPr>
            <a:normAutofit/>
          </a:bodyPr>
          <a:lstStyle>
            <a:lvl1pPr marL="0" marR="0" indent="0" algn="r"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 name="テキスト ボックス 4"/>
          <p:cNvSpPr txBox="1"/>
          <p:nvPr userDrawn="1"/>
        </p:nvSpPr>
        <p:spPr>
          <a:xfrm>
            <a:off x="4457700" y="7670800"/>
            <a:ext cx="1910022" cy="2802678"/>
          </a:xfrm>
          <a:prstGeom prst="rect">
            <a:avLst/>
          </a:prstGeom>
          <a:noFill/>
        </p:spPr>
        <p:txBody>
          <a:bodyPr vert="eaVert" wrap="square" rtlCol="0">
            <a:spAutoFit/>
          </a:bodyPr>
          <a:lstStyle/>
          <a:p>
            <a:endParaRPr kumimoji="1" lang="ja-JP" altLang="en-US" dirty="0"/>
          </a:p>
        </p:txBody>
      </p:sp>
      <p:sp>
        <p:nvSpPr>
          <p:cNvPr id="28" name="縦書きテキスト プレースホルダー 27"/>
          <p:cNvSpPr>
            <a:spLocks noGrp="1"/>
          </p:cNvSpPr>
          <p:nvPr>
            <p:ph type="body" orient="vert" sz="quarter" idx="57" hasCustomPrompt="1"/>
          </p:nvPr>
        </p:nvSpPr>
        <p:spPr>
          <a:xfrm>
            <a:off x="6533453" y="7831925"/>
            <a:ext cx="626890" cy="2743186"/>
          </a:xfrm>
        </p:spPr>
        <p:txBody>
          <a:bodyPr vert="eaVert">
            <a:normAutofit/>
          </a:bodyPr>
          <a:lstStyle>
            <a:lvl1pPr marL="0" indent="0">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タイトルを入れる</a:t>
            </a:r>
          </a:p>
        </p:txBody>
      </p:sp>
      <p:sp>
        <p:nvSpPr>
          <p:cNvPr id="30" name="縦書きテキスト プレースホルダー 29"/>
          <p:cNvSpPr>
            <a:spLocks noGrp="1"/>
          </p:cNvSpPr>
          <p:nvPr>
            <p:ph type="body" orient="vert" sz="quarter" idx="58" hasCustomPrompt="1"/>
          </p:nvPr>
        </p:nvSpPr>
        <p:spPr>
          <a:xfrm>
            <a:off x="4220138" y="7682318"/>
            <a:ext cx="2171157" cy="2791159"/>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1</a:t>
            </a:r>
            <a:r>
              <a:rPr kumimoji="1" lang="ja-JP" altLang="en-US" dirty="0"/>
              <a:t> </a:t>
            </a:r>
            <a:r>
              <a:rPr kumimoji="1" lang="en-US" altLang="ja-JP" dirty="0"/>
              <a:t>9</a:t>
            </a:r>
            <a:r>
              <a:rPr kumimoji="1" lang="ja-JP" altLang="en-US" dirty="0"/>
              <a:t> </a:t>
            </a:r>
            <a:r>
              <a:rPr kumimoji="1" lang="en-US" altLang="ja-JP" dirty="0"/>
              <a:t>2</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p:txBody>
      </p:sp>
      <p:sp>
        <p:nvSpPr>
          <p:cNvPr id="1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20"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25"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26" name="図プレースホルダー 361"/>
          <p:cNvSpPr>
            <a:spLocks noGrp="1"/>
          </p:cNvSpPr>
          <p:nvPr>
            <p:ph type="pic" sz="quarter" idx="13" hasCustomPrompt="1"/>
          </p:nvPr>
        </p:nvSpPr>
        <p:spPr>
          <a:xfrm>
            <a:off x="255423" y="253713"/>
            <a:ext cx="747877" cy="914974"/>
          </a:xfrm>
          <a:blipFill dpi="0" rotWithShape="1">
            <a:blip r:embed="rId6"/>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27"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Tree>
    <p:extLst>
      <p:ext uri="{BB962C8B-B14F-4D97-AF65-F5344CB8AC3E}">
        <p14:creationId xmlns:p14="http://schemas.microsoft.com/office/powerpoint/2010/main" val="355022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074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22" name="図プレースホルダー 16"/>
          <p:cNvSpPr>
            <a:spLocks noGrp="1"/>
          </p:cNvSpPr>
          <p:nvPr>
            <p:ph type="pic" sz="quarter" idx="15" hasCustomPrompt="1"/>
          </p:nvPr>
        </p:nvSpPr>
        <p:spPr>
          <a:xfrm>
            <a:off x="330294" y="1780608"/>
            <a:ext cx="5962072" cy="4499971"/>
          </a:xfrm>
          <a:prstGeom prst="rect">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図プレースホルダー 16"/>
          <p:cNvSpPr>
            <a:spLocks noGrp="1"/>
          </p:cNvSpPr>
          <p:nvPr>
            <p:ph type="pic" sz="quarter" idx="59" hasCustomPrompt="1"/>
          </p:nvPr>
        </p:nvSpPr>
        <p:spPr>
          <a:xfrm>
            <a:off x="3779378" y="4509383"/>
            <a:ext cx="3560425" cy="2414309"/>
          </a:xfrm>
          <a:prstGeom prst="rect">
            <a:avLst/>
          </a:prstGeom>
          <a:blipFill dpi="0" rotWithShape="1">
            <a:blip r:embed="rId4"/>
            <a:srcRect/>
            <a:tile tx="0" ty="0" sx="100000" sy="100000" flip="none" algn="ctr"/>
          </a:blipFill>
          <a:ln w="57150">
            <a:solidFill>
              <a:schemeClr val="bg1"/>
            </a:solidFill>
          </a:ln>
        </p:spPr>
        <p:txBody>
          <a:bodyPr tIns="79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6" name="図プレースホルダー 16"/>
          <p:cNvSpPr>
            <a:spLocks noGrp="1"/>
          </p:cNvSpPr>
          <p:nvPr>
            <p:ph type="pic" sz="quarter" idx="60" hasCustomPrompt="1"/>
          </p:nvPr>
        </p:nvSpPr>
        <p:spPr>
          <a:xfrm>
            <a:off x="269648" y="6462274"/>
            <a:ext cx="3275294" cy="2288057"/>
          </a:xfrm>
          <a:prstGeom prst="rect">
            <a:avLst/>
          </a:prstGeom>
          <a:blipFill dpi="0" rotWithShape="1">
            <a:blip r:embed="rId5"/>
            <a:srcRect/>
            <a:tile tx="0" ty="0" sx="100000" sy="100000" flip="none" algn="ctr"/>
          </a:blipFill>
          <a:ln w="57150">
            <a:solidFill>
              <a:schemeClr val="bg1"/>
            </a:solidFill>
          </a:ln>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9" name="テキスト プレースホルダー 386"/>
          <p:cNvSpPr>
            <a:spLocks noGrp="1"/>
          </p:cNvSpPr>
          <p:nvPr>
            <p:ph type="body" sz="quarter" idx="52" hasCustomPrompt="1"/>
          </p:nvPr>
        </p:nvSpPr>
        <p:spPr>
          <a:xfrm>
            <a:off x="3657600" y="7158913"/>
            <a:ext cx="3682204" cy="15188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図プレースホルダー 16"/>
          <p:cNvSpPr>
            <a:spLocks noGrp="1"/>
          </p:cNvSpPr>
          <p:nvPr>
            <p:ph type="pic" sz="quarter" idx="53" hasCustomPrompt="1"/>
          </p:nvPr>
        </p:nvSpPr>
        <p:spPr>
          <a:xfrm>
            <a:off x="5357586" y="8601175"/>
            <a:ext cx="1869560" cy="1838172"/>
          </a:xfrm>
          <a:prstGeom prst="ellipse">
            <a:avLst/>
          </a:prstGeom>
          <a:blipFill dpi="0" rotWithShape="1">
            <a:blip r:embed="rId5"/>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1" name="図プレースホルダー 16"/>
          <p:cNvSpPr>
            <a:spLocks noGrp="1"/>
          </p:cNvSpPr>
          <p:nvPr>
            <p:ph type="pic" sz="quarter" idx="61" hasCustomPrompt="1"/>
          </p:nvPr>
        </p:nvSpPr>
        <p:spPr>
          <a:xfrm>
            <a:off x="2581790" y="8677762"/>
            <a:ext cx="2560692" cy="1761585"/>
          </a:xfrm>
          <a:prstGeom prst="rect">
            <a:avLst/>
          </a:prstGeom>
          <a:blipFill dpi="0" rotWithShape="1">
            <a:blip r:embed="rId6"/>
            <a:srcRect/>
            <a:tile tx="0" ty="0" sx="100000" sy="100000" flip="none" algn="ctr"/>
          </a:blipFill>
          <a:ln w="57150">
            <a:solidFill>
              <a:schemeClr val="bg1"/>
            </a:solidFill>
          </a:ln>
        </p:spPr>
        <p:txBody>
          <a:bodyPr tIns="46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2" name="テキスト プレースホルダー 386"/>
          <p:cNvSpPr>
            <a:spLocks noGrp="1"/>
          </p:cNvSpPr>
          <p:nvPr>
            <p:ph type="body" sz="quarter" idx="42" hasCustomPrompt="1"/>
          </p:nvPr>
        </p:nvSpPr>
        <p:spPr>
          <a:xfrm>
            <a:off x="303110" y="8908971"/>
            <a:ext cx="2063576" cy="164291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7" name="テキスト プレースホルダー 19"/>
          <p:cNvSpPr>
            <a:spLocks noGrp="1"/>
          </p:cNvSpPr>
          <p:nvPr>
            <p:ph type="body" sz="quarter" idx="34" hasCustomPrompt="1"/>
          </p:nvPr>
        </p:nvSpPr>
        <p:spPr>
          <a:xfrm>
            <a:off x="3907158" y="2161608"/>
            <a:ext cx="3652517" cy="1271622"/>
          </a:xfrm>
        </p:spPr>
        <p:txBody>
          <a:bodyPr>
            <a:noAutofit/>
          </a:bodyPr>
          <a:lstStyle>
            <a:lvl1pPr marL="0" indent="0" algn="ctr">
              <a:buNone/>
              <a:defRPr sz="3600" b="1" cap="none" spc="0">
                <a:ln>
                  <a:noFill/>
                </a:ln>
                <a:solidFill>
                  <a:schemeClr val="bg1"/>
                </a:solidFill>
                <a:effectLst>
                  <a:glow rad="203200">
                    <a:srgbClr val="EE8291"/>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28" name="テキスト プレースホルダー 19"/>
          <p:cNvSpPr>
            <a:spLocks noGrp="1"/>
          </p:cNvSpPr>
          <p:nvPr>
            <p:ph type="body" sz="quarter" idx="35" hasCustomPrompt="1"/>
          </p:nvPr>
        </p:nvSpPr>
        <p:spPr>
          <a:xfrm>
            <a:off x="4099896" y="3308063"/>
            <a:ext cx="3307569" cy="522780"/>
          </a:xfrm>
        </p:spPr>
        <p:txBody>
          <a:bodyPr>
            <a:noAutofit/>
          </a:bodyPr>
          <a:lstStyle>
            <a:lvl1pPr marL="0" indent="0" algn="ctr">
              <a:buNone/>
              <a:defRPr sz="2800" b="1" cap="none" spc="50">
                <a:ln w="9525" cmpd="sng">
                  <a:solidFill>
                    <a:srgbClr val="ED9DBA"/>
                  </a:solidFill>
                  <a:prstDash val="solid"/>
                </a:ln>
                <a:solidFill>
                  <a:srgbClr val="70AD47">
                    <a:tint val="1000"/>
                  </a:srgbClr>
                </a:solidFill>
                <a:effectLst>
                  <a:glow rad="63500">
                    <a:srgbClr val="EE8291">
                      <a:alpha val="80000"/>
                    </a:srgbClr>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Tree>
    <p:extLst>
      <p:ext uri="{BB962C8B-B14F-4D97-AF65-F5344CB8AC3E}">
        <p14:creationId xmlns:p14="http://schemas.microsoft.com/office/powerpoint/2010/main" val="237602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テキスト プレースホルダー 386"/>
          <p:cNvSpPr>
            <a:spLocks noGrp="1"/>
          </p:cNvSpPr>
          <p:nvPr>
            <p:ph type="body" sz="quarter" idx="32" hasCustomPrompt="1"/>
          </p:nvPr>
        </p:nvSpPr>
        <p:spPr>
          <a:xfrm>
            <a:off x="357228" y="7533127"/>
            <a:ext cx="4170636" cy="99836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8" name="図プレースホルダー 16"/>
          <p:cNvSpPr>
            <a:spLocks noGrp="1"/>
          </p:cNvSpPr>
          <p:nvPr>
            <p:ph type="pic" sz="quarter" idx="33" hasCustomPrompt="1"/>
          </p:nvPr>
        </p:nvSpPr>
        <p:spPr>
          <a:xfrm>
            <a:off x="4693039" y="7035571"/>
            <a:ext cx="2409572" cy="1495924"/>
          </a:xfrm>
          <a:prstGeom prst="roundRect">
            <a:avLst>
              <a:gd name="adj" fmla="val 5798"/>
            </a:avLst>
          </a:prstGeom>
          <a:blipFill dpi="0" rotWithShape="1">
            <a:blip r:embed="rId2"/>
            <a:srcRect/>
            <a:tile tx="0" ty="0" sx="100000" sy="100000" flip="none" algn="ctr"/>
          </a:blipFill>
        </p:spPr>
        <p:txBody>
          <a:bodyPr tIns="324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19"/>
          <p:cNvSpPr>
            <a:spLocks noGrp="1"/>
          </p:cNvSpPr>
          <p:nvPr>
            <p:ph type="body" sz="quarter" idx="34" hasCustomPrompt="1"/>
          </p:nvPr>
        </p:nvSpPr>
        <p:spPr>
          <a:xfrm>
            <a:off x="553231" y="722883"/>
            <a:ext cx="6443936" cy="381000"/>
          </a:xfrm>
        </p:spPr>
        <p:txBody>
          <a:bodyPr>
            <a:prstTxWarp prst="textArchUp">
              <a:avLst/>
            </a:prstTxWarp>
            <a:noAutofit/>
          </a:bodyPr>
          <a:lstStyle>
            <a:lvl1pPr marL="0" indent="0" algn="ctr">
              <a:buNone/>
              <a:defRPr sz="36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49" name="テキスト プレースホルダー 386"/>
          <p:cNvSpPr>
            <a:spLocks noGrp="1"/>
          </p:cNvSpPr>
          <p:nvPr>
            <p:ph type="body" sz="quarter" idx="36" hasCustomPrompt="1"/>
          </p:nvPr>
        </p:nvSpPr>
        <p:spPr>
          <a:xfrm>
            <a:off x="451783" y="9360142"/>
            <a:ext cx="2586731" cy="96495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2" name="テキスト プレースホルダー 386"/>
          <p:cNvSpPr>
            <a:spLocks noGrp="1"/>
          </p:cNvSpPr>
          <p:nvPr>
            <p:ph type="body" sz="quarter" idx="37" hasCustomPrompt="1"/>
          </p:nvPr>
        </p:nvSpPr>
        <p:spPr>
          <a:xfrm>
            <a:off x="3658750" y="9398106"/>
            <a:ext cx="3443860" cy="104529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4" name="図プレースホルダー 16"/>
          <p:cNvSpPr>
            <a:spLocks noGrp="1"/>
          </p:cNvSpPr>
          <p:nvPr>
            <p:ph type="pic" sz="quarter" idx="39" hasCustomPrompt="1"/>
          </p:nvPr>
        </p:nvSpPr>
        <p:spPr>
          <a:xfrm>
            <a:off x="705560" y="2136847"/>
            <a:ext cx="1276561" cy="1601556"/>
          </a:xfrm>
          <a:blipFill dpi="0" rotWithShape="1">
            <a:blip r:embed="rId3"/>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5" name="テキスト プレースホルダー 386"/>
          <p:cNvSpPr>
            <a:spLocks noGrp="1"/>
          </p:cNvSpPr>
          <p:nvPr>
            <p:ph type="body" sz="quarter" idx="40" hasCustomPrompt="1"/>
          </p:nvPr>
        </p:nvSpPr>
        <p:spPr>
          <a:xfrm>
            <a:off x="2071882" y="2129427"/>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3" name="テキスト プレースホルダー 19"/>
          <p:cNvSpPr>
            <a:spLocks noGrp="1"/>
          </p:cNvSpPr>
          <p:nvPr>
            <p:ph type="body" sz="quarter" idx="38" hasCustomPrompt="1"/>
          </p:nvPr>
        </p:nvSpPr>
        <p:spPr>
          <a:xfrm>
            <a:off x="705561"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74" name="図プレースホルダー 16"/>
          <p:cNvSpPr>
            <a:spLocks noGrp="1"/>
          </p:cNvSpPr>
          <p:nvPr>
            <p:ph type="pic" sz="quarter" idx="41" hasCustomPrompt="1"/>
          </p:nvPr>
        </p:nvSpPr>
        <p:spPr>
          <a:xfrm>
            <a:off x="2190582" y="4738241"/>
            <a:ext cx="1276561" cy="1601556"/>
          </a:xfrm>
          <a:blipFill dpi="0" rotWithShape="1">
            <a:blip r:embed="rId4"/>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75" name="テキスト プレースホルダー 386"/>
          <p:cNvSpPr>
            <a:spLocks noGrp="1"/>
          </p:cNvSpPr>
          <p:nvPr>
            <p:ph type="body" sz="quarter" idx="42" hasCustomPrompt="1"/>
          </p:nvPr>
        </p:nvSpPr>
        <p:spPr>
          <a:xfrm>
            <a:off x="705560" y="4730821"/>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92" name="テキスト プレースホルダー 19"/>
          <p:cNvSpPr>
            <a:spLocks noGrp="1"/>
          </p:cNvSpPr>
          <p:nvPr>
            <p:ph type="body" sz="quarter" idx="43" hasCustomPrompt="1"/>
          </p:nvPr>
        </p:nvSpPr>
        <p:spPr>
          <a:xfrm>
            <a:off x="705561" y="4367829"/>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09" name="テキスト プレースホルダー 19"/>
          <p:cNvSpPr>
            <a:spLocks noGrp="1"/>
          </p:cNvSpPr>
          <p:nvPr>
            <p:ph type="body" sz="quarter" idx="44" hasCustomPrompt="1"/>
          </p:nvPr>
        </p:nvSpPr>
        <p:spPr>
          <a:xfrm>
            <a:off x="4028009"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10" name="図プレースホルダー 16"/>
          <p:cNvSpPr>
            <a:spLocks noGrp="1"/>
          </p:cNvSpPr>
          <p:nvPr>
            <p:ph type="pic" sz="quarter" idx="45" hasCustomPrompt="1"/>
          </p:nvPr>
        </p:nvSpPr>
        <p:spPr>
          <a:xfrm>
            <a:off x="4012603" y="2136846"/>
            <a:ext cx="2815510" cy="1977953"/>
          </a:xfrm>
          <a:blipFill dpi="0" rotWithShape="1">
            <a:blip r:embed="rId5"/>
            <a:srcRect/>
            <a:tile tx="0" ty="0" sx="100000" sy="100000" flip="none" algn="ctr"/>
          </a:blipFill>
        </p:spPr>
        <p:txBody>
          <a:bodyPr tIns="57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1" name="テキスト プレースホルダー 386"/>
          <p:cNvSpPr>
            <a:spLocks noGrp="1"/>
          </p:cNvSpPr>
          <p:nvPr>
            <p:ph type="body" sz="quarter" idx="46" hasCustomPrompt="1"/>
          </p:nvPr>
        </p:nvSpPr>
        <p:spPr>
          <a:xfrm>
            <a:off x="4008719" y="4222286"/>
            <a:ext cx="2819394"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12" name="図プレースホルダー 16"/>
          <p:cNvSpPr>
            <a:spLocks noGrp="1"/>
          </p:cNvSpPr>
          <p:nvPr>
            <p:ph type="pic" sz="quarter" idx="47" hasCustomPrompt="1"/>
          </p:nvPr>
        </p:nvSpPr>
        <p:spPr>
          <a:xfrm>
            <a:off x="4006620" y="5181600"/>
            <a:ext cx="1197485" cy="1197485"/>
          </a:xfrm>
          <a:prstGeom prst="ellipse">
            <a:avLst/>
          </a:prstGeom>
          <a:blipFill dpi="0" rotWithShape="1">
            <a:blip r:embed="rId2"/>
            <a:srcRect/>
            <a:tile tx="0" ty="0" sx="100000" sy="100000" flip="none" algn="ctr"/>
          </a:blipFill>
        </p:spPr>
        <p:txBody>
          <a:bodyPr tIns="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3" name="テキスト プレースホルダー 386"/>
          <p:cNvSpPr>
            <a:spLocks noGrp="1"/>
          </p:cNvSpPr>
          <p:nvPr>
            <p:ph type="body" sz="quarter" idx="48" hasCustomPrompt="1"/>
          </p:nvPr>
        </p:nvSpPr>
        <p:spPr>
          <a:xfrm>
            <a:off x="5251231" y="5359402"/>
            <a:ext cx="1576882"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45" name="テキスト プレースホルダー 19"/>
          <p:cNvSpPr>
            <a:spLocks noGrp="1"/>
          </p:cNvSpPr>
          <p:nvPr>
            <p:ph type="body" sz="quarter" idx="49" hasCustomPrompt="1"/>
          </p:nvPr>
        </p:nvSpPr>
        <p:spPr>
          <a:xfrm>
            <a:off x="3729059" y="9070040"/>
            <a:ext cx="2062142" cy="381000"/>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81" name="テキスト プレースホルダー 19"/>
          <p:cNvSpPr>
            <a:spLocks noGrp="1"/>
          </p:cNvSpPr>
          <p:nvPr>
            <p:ph type="body" sz="quarter" idx="30" hasCustomPrompt="1"/>
          </p:nvPr>
        </p:nvSpPr>
        <p:spPr>
          <a:xfrm>
            <a:off x="357228" y="7071445"/>
            <a:ext cx="4170636" cy="499915"/>
          </a:xfrm>
        </p:spPr>
        <p:txBody>
          <a:bodyPr>
            <a:noAutofit/>
          </a:bodyPr>
          <a:lstStyle>
            <a:lvl1pPr marL="0" indent="0">
              <a:buNone/>
              <a:defRPr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228" name="テキスト プレースホルダー 386"/>
          <p:cNvSpPr>
            <a:spLocks noGrp="1"/>
          </p:cNvSpPr>
          <p:nvPr>
            <p:ph type="body" sz="quarter" idx="50" hasCustomPrompt="1"/>
          </p:nvPr>
        </p:nvSpPr>
        <p:spPr>
          <a:xfrm>
            <a:off x="553231" y="1053083"/>
            <a:ext cx="6443936" cy="576645"/>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a:t>
            </a:r>
            <a:endParaRPr kumimoji="1" lang="ja-JP" altLang="en-US" dirty="0"/>
          </a:p>
        </p:txBody>
      </p:sp>
      <p:sp>
        <p:nvSpPr>
          <p:cNvPr id="23" name="テキスト プレースホルダー 19"/>
          <p:cNvSpPr>
            <a:spLocks noGrp="1"/>
          </p:cNvSpPr>
          <p:nvPr>
            <p:ph type="body" sz="quarter" idx="56" hasCustomPrompt="1"/>
          </p:nvPr>
        </p:nvSpPr>
        <p:spPr>
          <a:xfrm>
            <a:off x="418681" y="9054534"/>
            <a:ext cx="2794248" cy="406671"/>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Tree>
    <p:extLst>
      <p:ext uri="{BB962C8B-B14F-4D97-AF65-F5344CB8AC3E}">
        <p14:creationId xmlns:p14="http://schemas.microsoft.com/office/powerpoint/2010/main" val="22607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図プレースホルダー 16"/>
          <p:cNvSpPr>
            <a:spLocks noGrp="1"/>
          </p:cNvSpPr>
          <p:nvPr>
            <p:ph type="pic" sz="quarter" idx="29" hasCustomPrompt="1"/>
          </p:nvPr>
        </p:nvSpPr>
        <p:spPr>
          <a:xfrm>
            <a:off x="4451862" y="1218833"/>
            <a:ext cx="1657591" cy="1854200"/>
          </a:xfrm>
          <a:prstGeom prst="ellipse">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縦書きテキスト プレースホルダー 29"/>
          <p:cNvSpPr>
            <a:spLocks noGrp="1"/>
          </p:cNvSpPr>
          <p:nvPr>
            <p:ph type="body" orient="vert" sz="quarter" idx="58" hasCustomPrompt="1"/>
          </p:nvPr>
        </p:nvSpPr>
        <p:spPr>
          <a:xfrm>
            <a:off x="6565436" y="1214072"/>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3" name="縦書きテキスト プレースホルダー 2"/>
          <p:cNvSpPr>
            <a:spLocks noGrp="1"/>
          </p:cNvSpPr>
          <p:nvPr>
            <p:ph type="body" orient="vert" sz="quarter" idx="60" hasCustomPrompt="1"/>
          </p:nvPr>
        </p:nvSpPr>
        <p:spPr>
          <a:xfrm>
            <a:off x="6133636" y="1214071"/>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学校長　鈴木健太</a:t>
            </a:r>
          </a:p>
        </p:txBody>
      </p:sp>
      <p:sp>
        <p:nvSpPr>
          <p:cNvPr id="7" name="縦書きテキスト プレースホルダー 29"/>
          <p:cNvSpPr>
            <a:spLocks noGrp="1"/>
          </p:cNvSpPr>
          <p:nvPr>
            <p:ph type="body" orient="vert" sz="quarter" idx="61" hasCustomPrompt="1"/>
          </p:nvPr>
        </p:nvSpPr>
        <p:spPr>
          <a:xfrm>
            <a:off x="217115" y="1199785"/>
            <a:ext cx="4103819" cy="1924075"/>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15" name="図プレースホルダー 16"/>
          <p:cNvSpPr>
            <a:spLocks noGrp="1"/>
          </p:cNvSpPr>
          <p:nvPr>
            <p:ph type="pic" sz="quarter" idx="66" hasCustomPrompt="1"/>
          </p:nvPr>
        </p:nvSpPr>
        <p:spPr>
          <a:xfrm>
            <a:off x="278551" y="3873130"/>
            <a:ext cx="3565055" cy="2000950"/>
          </a:xfrm>
          <a:prstGeom prst="rect">
            <a:avLst/>
          </a:prstGeom>
          <a:blipFill dpi="0" rotWithShape="1">
            <a:blip r:embed="rId3"/>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テキスト プレースホルダー 14"/>
          <p:cNvSpPr>
            <a:spLocks noGrp="1"/>
          </p:cNvSpPr>
          <p:nvPr>
            <p:ph type="body" sz="quarter" idx="14" hasCustomPrompt="1"/>
          </p:nvPr>
        </p:nvSpPr>
        <p:spPr>
          <a:xfrm>
            <a:off x="368300" y="3473783"/>
            <a:ext cx="6827967"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新しく就任された先生方の紹介</a:t>
            </a:r>
          </a:p>
        </p:txBody>
      </p:sp>
      <p:sp>
        <p:nvSpPr>
          <p:cNvPr id="19" name="テキスト プレースホルダー 386"/>
          <p:cNvSpPr>
            <a:spLocks noGrp="1"/>
          </p:cNvSpPr>
          <p:nvPr>
            <p:ph type="body" sz="quarter" idx="52" hasCustomPrompt="1"/>
          </p:nvPr>
        </p:nvSpPr>
        <p:spPr>
          <a:xfrm>
            <a:off x="4229100" y="4025529"/>
            <a:ext cx="2967167" cy="19367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3" name="図プレースホルダー 16"/>
          <p:cNvSpPr>
            <a:spLocks noGrp="1"/>
          </p:cNvSpPr>
          <p:nvPr>
            <p:ph type="pic" sz="quarter" idx="67" hasCustomPrompt="1"/>
          </p:nvPr>
        </p:nvSpPr>
        <p:spPr>
          <a:xfrm>
            <a:off x="4451862" y="8340021"/>
            <a:ext cx="1657591" cy="1854200"/>
          </a:xfrm>
          <a:prstGeom prst="ellipse">
            <a:avLst/>
          </a:prstGeom>
          <a:blipFill dpi="0" rotWithShape="1">
            <a:blip r:embed="rId4"/>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縦書きテキスト プレースホルダー 29"/>
          <p:cNvSpPr>
            <a:spLocks noGrp="1"/>
          </p:cNvSpPr>
          <p:nvPr>
            <p:ph type="body" orient="vert" sz="quarter" idx="68" hasCustomPrompt="1"/>
          </p:nvPr>
        </p:nvSpPr>
        <p:spPr>
          <a:xfrm>
            <a:off x="6565436" y="8335260"/>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25" name="縦書きテキスト プレースホルダー 2"/>
          <p:cNvSpPr>
            <a:spLocks noGrp="1"/>
          </p:cNvSpPr>
          <p:nvPr>
            <p:ph type="body" orient="vert" sz="quarter" idx="69" hasCustomPrompt="1"/>
          </p:nvPr>
        </p:nvSpPr>
        <p:spPr>
          <a:xfrm>
            <a:off x="6133636" y="8335259"/>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会長　舞黒 そう太</a:t>
            </a:r>
          </a:p>
        </p:txBody>
      </p:sp>
      <p:sp>
        <p:nvSpPr>
          <p:cNvPr id="26" name="縦書きテキスト プレースホルダー 29"/>
          <p:cNvSpPr>
            <a:spLocks noGrp="1"/>
          </p:cNvSpPr>
          <p:nvPr>
            <p:ph type="body" orient="vert" sz="quarter" idx="70" hasCustomPrompt="1"/>
          </p:nvPr>
        </p:nvSpPr>
        <p:spPr>
          <a:xfrm>
            <a:off x="217115" y="8320974"/>
            <a:ext cx="4103819" cy="1933476"/>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27" name="図プレースホルダー 16"/>
          <p:cNvSpPr>
            <a:spLocks noGrp="1"/>
          </p:cNvSpPr>
          <p:nvPr>
            <p:ph type="pic" sz="quarter" idx="71" hasCustomPrompt="1"/>
          </p:nvPr>
        </p:nvSpPr>
        <p:spPr>
          <a:xfrm>
            <a:off x="4074442" y="6149601"/>
            <a:ext cx="3187927" cy="1856315"/>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4" name="テキスト プレースホルダー 14"/>
          <p:cNvSpPr>
            <a:spLocks noGrp="1"/>
          </p:cNvSpPr>
          <p:nvPr>
            <p:ph type="body" sz="quarter" idx="73" hasCustomPrompt="1"/>
          </p:nvPr>
        </p:nvSpPr>
        <p:spPr>
          <a:xfrm>
            <a:off x="241029" y="6213102"/>
            <a:ext cx="3602578"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en-US" altLang="zh-TW" dirty="0"/>
              <a:t>PTA</a:t>
            </a:r>
            <a:r>
              <a:rPr kumimoji="1" lang="zh-TW" altLang="en-US" dirty="0"/>
              <a:t>役員紹介</a:t>
            </a:r>
          </a:p>
        </p:txBody>
      </p:sp>
      <p:sp>
        <p:nvSpPr>
          <p:cNvPr id="39" name="テキスト プレースホルダー 386"/>
          <p:cNvSpPr>
            <a:spLocks noGrp="1"/>
          </p:cNvSpPr>
          <p:nvPr>
            <p:ph type="body" sz="quarter" idx="74" hasCustomPrompt="1"/>
          </p:nvPr>
        </p:nvSpPr>
        <p:spPr>
          <a:xfrm>
            <a:off x="217115" y="6722498"/>
            <a:ext cx="3626492" cy="134481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テキスト プレースホルダー 14"/>
          <p:cNvSpPr>
            <a:spLocks noGrp="1"/>
          </p:cNvSpPr>
          <p:nvPr>
            <p:ph type="body" sz="quarter" idx="76" hasCustomPrompt="1"/>
          </p:nvPr>
        </p:nvSpPr>
        <p:spPr>
          <a:xfrm>
            <a:off x="2241552" y="334112"/>
            <a:ext cx="5020817" cy="482036"/>
          </a:xfrm>
        </p:spPr>
        <p:txBody>
          <a:bodyPr>
            <a:normAutofit/>
          </a:bodyPr>
          <a:lstStyle>
            <a:lvl1pPr marL="0" indent="0" algn="l">
              <a:buNone/>
              <a:defRPr sz="2400" b="1" cap="none" spc="0">
                <a:ln w="9525">
                  <a:noFill/>
                  <a:prstDash val="solid"/>
                </a:ln>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ここにスローガンを入れましょう</a:t>
            </a:r>
            <a:endParaRPr kumimoji="1" lang="zh-TW" altLang="en-US" dirty="0"/>
          </a:p>
        </p:txBody>
      </p:sp>
      <p:sp>
        <p:nvSpPr>
          <p:cNvPr id="28" name="テキスト プレースホルダー 14"/>
          <p:cNvSpPr>
            <a:spLocks noGrp="1"/>
          </p:cNvSpPr>
          <p:nvPr>
            <p:ph type="body" sz="quarter" idx="75" hasCustomPrompt="1"/>
          </p:nvPr>
        </p:nvSpPr>
        <p:spPr>
          <a:xfrm>
            <a:off x="278551" y="276078"/>
            <a:ext cx="1444897" cy="614675"/>
          </a:xfrm>
        </p:spPr>
        <p:txBody>
          <a:bodyPr>
            <a:normAutofit/>
          </a:bodyPr>
          <a:lstStyle>
            <a:lvl1pPr marL="0" indent="0" algn="ctr">
              <a:buNone/>
              <a:defRPr sz="1600" b="1" cap="none" spc="0">
                <a:ln w="9525">
                  <a:noFill/>
                  <a:prstDash val="solid"/>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ja-JP" altLang="en-US" dirty="0"/>
              <a:t>　　　　　スローガン</a:t>
            </a:r>
            <a:endParaRPr kumimoji="1" lang="zh-TW" altLang="en-US" dirty="0"/>
          </a:p>
        </p:txBody>
      </p:sp>
    </p:spTree>
    <p:extLst>
      <p:ext uri="{BB962C8B-B14F-4D97-AF65-F5344CB8AC3E}">
        <p14:creationId xmlns:p14="http://schemas.microsoft.com/office/powerpoint/2010/main" val="422302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0" name="テキスト プレースホルダー 386"/>
          <p:cNvSpPr>
            <a:spLocks noGrp="1"/>
          </p:cNvSpPr>
          <p:nvPr>
            <p:ph type="body" sz="quarter" idx="55" hasCustomPrompt="1"/>
          </p:nvPr>
        </p:nvSpPr>
        <p:spPr>
          <a:xfrm>
            <a:off x="3070446" y="8832725"/>
            <a:ext cx="2047651" cy="158762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1" name="図プレースホルダー 16"/>
          <p:cNvSpPr>
            <a:spLocks noGrp="1"/>
          </p:cNvSpPr>
          <p:nvPr>
            <p:ph type="pic" sz="quarter" idx="45" hasCustomPrompt="1"/>
          </p:nvPr>
        </p:nvSpPr>
        <p:spPr>
          <a:xfrm>
            <a:off x="5245096" y="7934984"/>
            <a:ext cx="1706962" cy="2272897"/>
          </a:xfrm>
          <a:prstGeom prst="rect">
            <a:avLst/>
          </a:prstGeom>
          <a:blipFill dpi="0" rotWithShape="1">
            <a:blip r:embed="rId2"/>
            <a:srcRect/>
            <a:tile tx="0" ty="0" sx="100000" sy="100000" flip="none" algn="ctr"/>
          </a:blipFill>
        </p:spPr>
        <p:txBody>
          <a:bodyPr tIns="61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19"/>
          <p:cNvSpPr>
            <a:spLocks noGrp="1"/>
          </p:cNvSpPr>
          <p:nvPr>
            <p:ph type="body" sz="quarter" idx="51" hasCustomPrompt="1"/>
          </p:nvPr>
        </p:nvSpPr>
        <p:spPr>
          <a:xfrm>
            <a:off x="2982073" y="8024695"/>
            <a:ext cx="2136024" cy="736448"/>
          </a:xfrm>
        </p:spPr>
        <p:txBody>
          <a:bodyPr>
            <a:noAutofit/>
          </a:bodyPr>
          <a:lstStyle>
            <a:lvl1pPr marL="0" indent="0" algn="l">
              <a:buNone/>
              <a:defRPr sz="1800" b="1" cap="none" spc="0">
                <a:ln w="6350">
                  <a:solidFill>
                    <a:schemeClr val="bg1"/>
                  </a:solid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6" name="テキスト プレースホルダー 19"/>
          <p:cNvSpPr>
            <a:spLocks noGrp="1"/>
          </p:cNvSpPr>
          <p:nvPr>
            <p:ph type="body" sz="quarter" idx="56" hasCustomPrompt="1"/>
          </p:nvPr>
        </p:nvSpPr>
        <p:spPr>
          <a:xfrm>
            <a:off x="388901" y="7821584"/>
            <a:ext cx="2191906" cy="662016"/>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9" name="テキスト プレースホルダー 386"/>
          <p:cNvSpPr>
            <a:spLocks noGrp="1"/>
          </p:cNvSpPr>
          <p:nvPr>
            <p:ph type="body" sz="quarter" idx="52" hasCustomPrompt="1"/>
          </p:nvPr>
        </p:nvSpPr>
        <p:spPr>
          <a:xfrm>
            <a:off x="388902" y="8483600"/>
            <a:ext cx="2191906" cy="1936750"/>
          </a:xfr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defTabSz="1007943" fontAlgn="auto">
              <a:spcBef>
                <a:spcPts val="1102"/>
              </a:spcBef>
              <a:spcAft>
                <a:spcPts val="0"/>
              </a:spcAft>
              <a:buClrTx/>
              <a:buSzTx/>
              <a:buNone/>
              <a:tabLst/>
            </a:pPr>
            <a:endParaRPr kumimoji="1" lang="ja-JP" altLang="en-US" dirty="0"/>
          </a:p>
        </p:txBody>
      </p:sp>
      <p:sp>
        <p:nvSpPr>
          <p:cNvPr id="30" name="テキスト プレースホルダー 19"/>
          <p:cNvSpPr>
            <a:spLocks noGrp="1"/>
          </p:cNvSpPr>
          <p:nvPr>
            <p:ph type="body" sz="quarter" idx="34" hasCustomPrompt="1"/>
          </p:nvPr>
        </p:nvSpPr>
        <p:spPr>
          <a:xfrm>
            <a:off x="2296835" y="416440"/>
            <a:ext cx="4561523" cy="831789"/>
          </a:xfrm>
        </p:spPr>
        <p:txBody>
          <a:bodyPr>
            <a:noAutofit/>
          </a:bodyPr>
          <a:lstStyle>
            <a:lvl1pPr marL="0" indent="0" algn="l">
              <a:buNone/>
              <a:defRPr sz="4400" b="1" cap="none" spc="0">
                <a:ln w="12700" cmpd="sng">
                  <a:solidFill>
                    <a:schemeClr val="bg1"/>
                  </a:solidFill>
                  <a:prstDash val="solid"/>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行事のご案内</a:t>
            </a:r>
          </a:p>
        </p:txBody>
      </p:sp>
      <p:sp>
        <p:nvSpPr>
          <p:cNvPr id="33" name="テキスト プレースホルダー 19"/>
          <p:cNvSpPr>
            <a:spLocks noGrp="1"/>
          </p:cNvSpPr>
          <p:nvPr>
            <p:ph type="body" sz="quarter" idx="57" hasCustomPrompt="1"/>
          </p:nvPr>
        </p:nvSpPr>
        <p:spPr>
          <a:xfrm>
            <a:off x="95222" y="85134"/>
            <a:ext cx="1562259" cy="1264695"/>
          </a:xfrm>
          <a:effectLst>
            <a:outerShdw blurRad="50800" dist="38100" dir="2700000" algn="tl" rotWithShape="0">
              <a:prstClr val="black">
                <a:alpha val="40000"/>
              </a:prstClr>
            </a:outerShdw>
          </a:effectLst>
        </p:spPr>
        <p:txBody>
          <a:bodyPr>
            <a:noAutofit/>
          </a:bodyPr>
          <a:lstStyle>
            <a:lvl1pPr marL="0" indent="0" algn="ctr">
              <a:buNone/>
              <a:defRPr sz="8000" b="1" cap="none" spc="0">
                <a:ln w="12700" cmpd="sng">
                  <a:noFill/>
                  <a:prstDash val="solid"/>
                </a:ln>
                <a:solidFill>
                  <a:schemeClr val="bg1"/>
                </a:solidFill>
                <a:effectLst/>
                <a:latin typeface="Century Gothic" panose="020B0502020202020204" pitchFamily="34" charset="0"/>
                <a:ea typeface="メイリオ" panose="020B0604030504040204" pitchFamily="50" charset="-128"/>
                <a:cs typeface="メイリオ" panose="020B0604030504040204" pitchFamily="50" charset="-128"/>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334382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CB6C8A-BDC6-4243-8956-92663087013F}" type="datetimeFigureOut">
              <a:rPr kumimoji="1" lang="ja-JP" altLang="en-US" smtClean="0"/>
              <a:t>2024/11/25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41761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B6C8A-BDC6-4243-8956-92663087013F}" type="datetimeFigureOut">
              <a:rPr kumimoji="1" lang="ja-JP" altLang="en-US" smtClean="0"/>
              <a:t>2024/11/25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53477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2024/11/25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78914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2CB6C8A-BDC6-4243-8956-92663087013F}" type="datetimeFigureOut">
              <a:rPr kumimoji="1" lang="ja-JP" altLang="en-US" smtClean="0"/>
              <a:t>2024/11/25</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78537502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337549" y="128073"/>
            <a:ext cx="7092265" cy="1509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220894" y="8545285"/>
            <a:ext cx="2949580" cy="2371764"/>
          </a:xfrm>
          <a:prstGeom prst="ellipse">
            <a:avLst/>
          </a:prstGeom>
          <a:solidFill>
            <a:srgbClr val="D3E8C6">
              <a:alpha val="80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プレースホルダー 60"/>
          <p:cNvSpPr>
            <a:spLocks noGrp="1"/>
          </p:cNvSpPr>
          <p:nvPr>
            <p:ph type="body" sz="quarter" idx="10"/>
          </p:nvPr>
        </p:nvSpPr>
        <p:spPr>
          <a:xfrm>
            <a:off x="5391150" y="172446"/>
            <a:ext cx="2019300" cy="1046865"/>
          </a:xfrm>
        </p:spPr>
        <p:txBody>
          <a:bodyPr/>
          <a:lstStyle/>
          <a:p>
            <a:r>
              <a:rPr lang="ja-JP" altLang="en-US" dirty="0"/>
              <a:t>第８</a:t>
            </a:r>
            <a:r>
              <a:rPr kumimoji="1" lang="ja-JP" altLang="en-US" dirty="0"/>
              <a:t>号</a:t>
            </a:r>
            <a:endParaRPr kumimoji="1" lang="en-US" altLang="ja-JP" dirty="0"/>
          </a:p>
          <a:p>
            <a:endParaRPr kumimoji="1" lang="ja-JP" altLang="en-US" dirty="0"/>
          </a:p>
        </p:txBody>
      </p:sp>
      <p:sp>
        <p:nvSpPr>
          <p:cNvPr id="62" name="テキスト プレースホルダー 61"/>
          <p:cNvSpPr>
            <a:spLocks noGrp="1"/>
          </p:cNvSpPr>
          <p:nvPr>
            <p:ph type="body" sz="quarter" idx="11"/>
          </p:nvPr>
        </p:nvSpPr>
        <p:spPr/>
        <p:txBody>
          <a:bodyPr/>
          <a:lstStyle/>
          <a:p>
            <a:pPr algn="r"/>
            <a:r>
              <a:rPr lang="en-US" altLang="ja-JP" dirty="0"/>
              <a:t>2024</a:t>
            </a:r>
            <a:r>
              <a:rPr lang="ja-JP" altLang="en-US" dirty="0"/>
              <a:t>年</a:t>
            </a:r>
            <a:r>
              <a:rPr lang="en-US" altLang="ja-JP" dirty="0"/>
              <a:t>1</a:t>
            </a:r>
            <a:r>
              <a:rPr lang="ja-JP" altLang="en-US" dirty="0"/>
              <a:t>１月</a:t>
            </a:r>
            <a:endParaRPr kumimoji="1" lang="ja-JP" altLang="en-US" dirty="0"/>
          </a:p>
        </p:txBody>
      </p:sp>
      <p:sp>
        <p:nvSpPr>
          <p:cNvPr id="63" name="テキスト プレースホルダー 62"/>
          <p:cNvSpPr>
            <a:spLocks noGrp="1"/>
          </p:cNvSpPr>
          <p:nvPr>
            <p:ph type="body" sz="quarter" idx="12"/>
          </p:nvPr>
        </p:nvSpPr>
        <p:spPr>
          <a:xfrm>
            <a:off x="5391150" y="807447"/>
            <a:ext cx="2019300" cy="317229"/>
          </a:xfrm>
        </p:spPr>
        <p:txBody>
          <a:bodyPr/>
          <a:lstStyle/>
          <a:p>
            <a:pPr algn="r"/>
            <a:r>
              <a:rPr kumimoji="1" lang="ja-JP" altLang="en-US" sz="1400" dirty="0"/>
              <a:t>看護部</a:t>
            </a:r>
          </a:p>
        </p:txBody>
      </p:sp>
      <p:sp>
        <p:nvSpPr>
          <p:cNvPr id="65" name="テキスト プレースホルダー 64"/>
          <p:cNvSpPr>
            <a:spLocks noGrp="1"/>
          </p:cNvSpPr>
          <p:nvPr>
            <p:ph type="body" sz="quarter" idx="14"/>
          </p:nvPr>
        </p:nvSpPr>
        <p:spPr/>
        <p:txBody>
          <a:bodyPr>
            <a:normAutofit fontScale="85000" lnSpcReduction="10000"/>
          </a:bodyPr>
          <a:lstStyle/>
          <a:p>
            <a:r>
              <a:rPr kumimoji="1" lang="ja-JP" altLang="en-US" dirty="0"/>
              <a:t>看護部新聞</a:t>
            </a:r>
          </a:p>
        </p:txBody>
      </p:sp>
      <p:sp>
        <p:nvSpPr>
          <p:cNvPr id="69" name="テキスト プレースホルダー 68"/>
          <p:cNvSpPr>
            <a:spLocks noGrp="1"/>
          </p:cNvSpPr>
          <p:nvPr>
            <p:ph type="body" sz="quarter" idx="42"/>
          </p:nvPr>
        </p:nvSpPr>
        <p:spPr>
          <a:xfrm>
            <a:off x="303109" y="8677275"/>
            <a:ext cx="2168841" cy="1872444"/>
          </a:xfrm>
        </p:spPr>
        <p:txBody>
          <a:bodyPr/>
          <a:lstStyle/>
          <a:p>
            <a:r>
              <a:rPr kumimoji="1" lang="en-US" altLang="ja-JP" sz="1400" dirty="0">
                <a:latin typeface="ＭＳ Ｐ明朝" panose="02020600040205080304" pitchFamily="18" charset="-128"/>
                <a:ea typeface="ＭＳ Ｐ明朝" panose="02020600040205080304" pitchFamily="18" charset="-128"/>
              </a:rPr>
              <a:t>2025</a:t>
            </a:r>
            <a:r>
              <a:rPr kumimoji="1" lang="ja-JP" altLang="en-US" sz="1400" dirty="0">
                <a:latin typeface="ＭＳ Ｐ明朝" panose="02020600040205080304" pitchFamily="18" charset="-128"/>
                <a:ea typeface="ＭＳ Ｐ明朝" panose="02020600040205080304" pitchFamily="18" charset="-128"/>
              </a:rPr>
              <a:t>年</a:t>
            </a:r>
            <a:r>
              <a:rPr kumimoji="1" lang="en-US" altLang="ja-JP" sz="1400" dirty="0">
                <a:latin typeface="ＭＳ Ｐ明朝" panose="02020600040205080304" pitchFamily="18" charset="-128"/>
                <a:ea typeface="ＭＳ Ｐ明朝" panose="02020600040205080304" pitchFamily="18" charset="-128"/>
              </a:rPr>
              <a:t>3</a:t>
            </a:r>
            <a:r>
              <a:rPr kumimoji="1" lang="ja-JP" altLang="en-US" sz="1400" dirty="0">
                <a:latin typeface="ＭＳ Ｐ明朝" panose="02020600040205080304" pitchFamily="18" charset="-128"/>
                <a:ea typeface="ＭＳ Ｐ明朝" panose="02020600040205080304" pitchFamily="18" charset="-128"/>
              </a:rPr>
              <a:t>月</a:t>
            </a:r>
            <a:r>
              <a:rPr kumimoji="1" lang="en-US" altLang="ja-JP" sz="1400" dirty="0">
                <a:latin typeface="ＭＳ Ｐ明朝" panose="02020600040205080304" pitchFamily="18" charset="-128"/>
                <a:ea typeface="ＭＳ Ｐ明朝" panose="02020600040205080304" pitchFamily="18" charset="-128"/>
              </a:rPr>
              <a:t>7</a:t>
            </a:r>
            <a:r>
              <a:rPr kumimoji="1" lang="ja-JP" altLang="en-US" sz="1400" dirty="0">
                <a:latin typeface="ＭＳ Ｐ明朝" panose="02020600040205080304" pitchFamily="18" charset="-128"/>
                <a:ea typeface="ＭＳ Ｐ明朝" panose="02020600040205080304" pitchFamily="18" charset="-128"/>
              </a:rPr>
              <a:t>日（金）の研究発表会に向けて、慢性疾患看護</a:t>
            </a:r>
            <a:r>
              <a:rPr lang="ja-JP" altLang="en-US" sz="1400" dirty="0">
                <a:latin typeface="ＭＳ Ｐ明朝" panose="02020600040205080304" pitchFamily="18" charset="-128"/>
                <a:ea typeface="ＭＳ Ｐ明朝" panose="02020600040205080304" pitchFamily="18" charset="-128"/>
              </a:rPr>
              <a:t>専門看護師の今戸さんより個別指導にて、研究に関する疑問点や今後の方向性のアドバイスをもらっています。自部署の看護の質向上のため頑張っています。</a:t>
            </a:r>
            <a:endParaRPr kumimoji="1" lang="ja-JP" altLang="en-US" sz="1400" dirty="0">
              <a:latin typeface="ＭＳ Ｐ明朝" panose="02020600040205080304" pitchFamily="18" charset="-128"/>
              <a:ea typeface="ＭＳ Ｐ明朝" panose="02020600040205080304" pitchFamily="18" charset="-128"/>
            </a:endParaRPr>
          </a:p>
          <a:p>
            <a:endParaRPr kumimoji="1" lang="ja-JP" altLang="en-US" dirty="0"/>
          </a:p>
        </p:txBody>
      </p:sp>
      <p:sp>
        <p:nvSpPr>
          <p:cNvPr id="21" name="円/楕円 20"/>
          <p:cNvSpPr/>
          <p:nvPr/>
        </p:nvSpPr>
        <p:spPr>
          <a:xfrm>
            <a:off x="3662679" y="1568503"/>
            <a:ext cx="3744786" cy="3201989"/>
          </a:xfrm>
          <a:prstGeom prst="ellipse">
            <a:avLst/>
          </a:prstGeom>
          <a:solidFill>
            <a:schemeClr val="accent4">
              <a:lumMod val="20000"/>
              <a:lumOff val="80000"/>
              <a:alpha val="8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6" name="グループ化 35"/>
          <p:cNvGrpSpPr/>
          <p:nvPr/>
        </p:nvGrpSpPr>
        <p:grpSpPr>
          <a:xfrm>
            <a:off x="-1" y="1359897"/>
            <a:ext cx="7559676" cy="50800"/>
            <a:chOff x="-1" y="1340847"/>
            <a:chExt cx="7559676" cy="50800"/>
          </a:xfrm>
        </p:grpSpPr>
        <p:cxnSp>
          <p:nvCxnSpPr>
            <p:cNvPr id="37" name="直線コネクタ 36"/>
            <p:cNvCxnSpPr/>
            <p:nvPr/>
          </p:nvCxnSpPr>
          <p:spPr>
            <a:xfrm>
              <a:off x="-1" y="1340847"/>
              <a:ext cx="7559676"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1" y="1391647"/>
              <a:ext cx="755967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5" name="正方形/長方形 44"/>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表面：イベント</a:t>
            </a:r>
            <a:r>
              <a:rPr kumimoji="1"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2" name="図プレースホルダー 2">
            <a:extLst>
              <a:ext uri="{FF2B5EF4-FFF2-40B4-BE49-F238E27FC236}">
                <a16:creationId xmlns:a16="http://schemas.microsoft.com/office/drawing/2014/main" id="{13E3CB5C-2AA0-45B1-A190-109E52D82B7B}"/>
              </a:ext>
            </a:extLst>
          </p:cNvPr>
          <p:cNvPicPr>
            <a:picLocks noGrp="1" noChangeAspect="1"/>
          </p:cNvPicPr>
          <p:nvPr>
            <p:ph type="pic" sz="quarter" idx="53"/>
          </p:nvPr>
        </p:nvPicPr>
        <p:blipFill>
          <a:blip r:embed="rId2" cstate="print">
            <a:extLst>
              <a:ext uri="{28A0092B-C50C-407E-A947-70E740481C1C}">
                <a14:useLocalDpi xmlns:a14="http://schemas.microsoft.com/office/drawing/2010/main" val="0"/>
              </a:ext>
            </a:extLst>
          </a:blip>
          <a:srcRect l="17720" r="17720"/>
          <a:stretch>
            <a:fillRect/>
          </a:stretch>
        </p:blipFill>
        <p:spPr>
          <a:xfrm>
            <a:off x="5357813" y="8601075"/>
            <a:ext cx="1870075" cy="1838325"/>
          </a:xfrm>
        </p:spPr>
      </p:pic>
      <p:pic>
        <p:nvPicPr>
          <p:cNvPr id="41" name="図プレースホルダー 4">
            <a:extLst>
              <a:ext uri="{FF2B5EF4-FFF2-40B4-BE49-F238E27FC236}">
                <a16:creationId xmlns:a16="http://schemas.microsoft.com/office/drawing/2014/main" id="{C6C1A33A-DDC0-4FF3-A940-5B6E4F7A5F32}"/>
              </a:ext>
            </a:extLst>
          </p:cNvPr>
          <p:cNvPicPr>
            <a:picLocks noGrp="1" noChangeAspect="1"/>
          </p:cNvPicPr>
          <p:nvPr>
            <p:ph type="pic" sz="quarter" idx="59"/>
          </p:nvPr>
        </p:nvPicPr>
        <p:blipFill>
          <a:blip r:embed="rId3" cstate="print">
            <a:extLst>
              <a:ext uri="{28A0092B-C50C-407E-A947-70E740481C1C}">
                <a14:useLocalDpi xmlns:a14="http://schemas.microsoft.com/office/drawing/2010/main" val="0"/>
              </a:ext>
            </a:extLst>
          </a:blip>
          <a:srcRect t="29513" b="29513"/>
          <a:stretch>
            <a:fillRect/>
          </a:stretch>
        </p:blipFill>
        <p:spPr>
          <a:xfrm>
            <a:off x="253481" y="6142356"/>
            <a:ext cx="3559175" cy="2414588"/>
          </a:xfrm>
        </p:spPr>
      </p:pic>
      <p:pic>
        <p:nvPicPr>
          <p:cNvPr id="42" name="図プレースホルダー 57">
            <a:extLst>
              <a:ext uri="{FF2B5EF4-FFF2-40B4-BE49-F238E27FC236}">
                <a16:creationId xmlns:a16="http://schemas.microsoft.com/office/drawing/2014/main" id="{F5AA47D8-90B8-473A-9E88-EEF3D9131047}"/>
              </a:ext>
            </a:extLst>
          </p:cNvPr>
          <p:cNvPicPr>
            <a:picLocks noGrp="1" noChangeAspect="1"/>
          </p:cNvPicPr>
          <p:nvPr>
            <p:ph type="pic" sz="quarter" idx="61"/>
          </p:nvPr>
        </p:nvPicPr>
        <p:blipFill>
          <a:blip r:embed="rId4" cstate="print">
            <a:extLst>
              <a:ext uri="{28A0092B-C50C-407E-A947-70E740481C1C}">
                <a14:useLocalDpi xmlns:a14="http://schemas.microsoft.com/office/drawing/2010/main" val="0"/>
              </a:ext>
            </a:extLst>
          </a:blip>
          <a:srcRect t="3929" b="3929"/>
          <a:stretch>
            <a:fillRect/>
          </a:stretch>
        </p:blipFill>
        <p:spPr>
          <a:xfrm>
            <a:off x="2581275" y="8677275"/>
            <a:ext cx="2560638" cy="1762125"/>
          </a:xfrm>
        </p:spPr>
      </p:pic>
      <p:sp>
        <p:nvSpPr>
          <p:cNvPr id="26" name="Freeform 20">
            <a:extLst>
              <a:ext uri="{FF2B5EF4-FFF2-40B4-BE49-F238E27FC236}">
                <a16:creationId xmlns:a16="http://schemas.microsoft.com/office/drawing/2014/main" id="{D8888558-2C75-45FA-8EB6-B120BEB9DD45}"/>
              </a:ext>
            </a:extLst>
          </p:cNvPr>
          <p:cNvSpPr>
            <a:spLocks/>
          </p:cNvSpPr>
          <p:nvPr/>
        </p:nvSpPr>
        <p:spPr bwMode="auto">
          <a:xfrm>
            <a:off x="5182117" y="584650"/>
            <a:ext cx="1060308" cy="865514"/>
          </a:xfrm>
          <a:custGeom>
            <a:avLst/>
            <a:gdLst>
              <a:gd name="T0" fmla="*/ 646 w 698"/>
              <a:gd name="T1" fmla="*/ 338 h 742"/>
              <a:gd name="T2" fmla="*/ 694 w 698"/>
              <a:gd name="T3" fmla="*/ 276 h 742"/>
              <a:gd name="T4" fmla="*/ 626 w 698"/>
              <a:gd name="T5" fmla="*/ 308 h 742"/>
              <a:gd name="T6" fmla="*/ 484 w 698"/>
              <a:gd name="T7" fmla="*/ 366 h 742"/>
              <a:gd name="T8" fmla="*/ 480 w 698"/>
              <a:gd name="T9" fmla="*/ 356 h 742"/>
              <a:gd name="T10" fmla="*/ 506 w 698"/>
              <a:gd name="T11" fmla="*/ 260 h 742"/>
              <a:gd name="T12" fmla="*/ 502 w 698"/>
              <a:gd name="T13" fmla="*/ 96 h 742"/>
              <a:gd name="T14" fmla="*/ 508 w 698"/>
              <a:gd name="T15" fmla="*/ 38 h 742"/>
              <a:gd name="T16" fmla="*/ 486 w 698"/>
              <a:gd name="T17" fmla="*/ 62 h 742"/>
              <a:gd name="T18" fmla="*/ 418 w 698"/>
              <a:gd name="T19" fmla="*/ 182 h 742"/>
              <a:gd name="T20" fmla="*/ 384 w 698"/>
              <a:gd name="T21" fmla="*/ 246 h 742"/>
              <a:gd name="T22" fmla="*/ 366 w 698"/>
              <a:gd name="T23" fmla="*/ 326 h 742"/>
              <a:gd name="T24" fmla="*/ 344 w 698"/>
              <a:gd name="T25" fmla="*/ 200 h 742"/>
              <a:gd name="T26" fmla="*/ 274 w 698"/>
              <a:gd name="T27" fmla="*/ 90 h 742"/>
              <a:gd name="T28" fmla="*/ 244 w 698"/>
              <a:gd name="T29" fmla="*/ 12 h 742"/>
              <a:gd name="T30" fmla="*/ 230 w 698"/>
              <a:gd name="T31" fmla="*/ 4 h 742"/>
              <a:gd name="T32" fmla="*/ 230 w 698"/>
              <a:gd name="T33" fmla="*/ 106 h 742"/>
              <a:gd name="T34" fmla="*/ 216 w 698"/>
              <a:gd name="T35" fmla="*/ 258 h 742"/>
              <a:gd name="T36" fmla="*/ 260 w 698"/>
              <a:gd name="T37" fmla="*/ 352 h 742"/>
              <a:gd name="T38" fmla="*/ 242 w 698"/>
              <a:gd name="T39" fmla="*/ 342 h 742"/>
              <a:gd name="T40" fmla="*/ 178 w 698"/>
              <a:gd name="T41" fmla="*/ 296 h 742"/>
              <a:gd name="T42" fmla="*/ 38 w 698"/>
              <a:gd name="T43" fmla="*/ 250 h 742"/>
              <a:gd name="T44" fmla="*/ 0 w 698"/>
              <a:gd name="T45" fmla="*/ 242 h 742"/>
              <a:gd name="T46" fmla="*/ 80 w 698"/>
              <a:gd name="T47" fmla="*/ 340 h 742"/>
              <a:gd name="T48" fmla="*/ 152 w 698"/>
              <a:gd name="T49" fmla="*/ 426 h 742"/>
              <a:gd name="T50" fmla="*/ 242 w 698"/>
              <a:gd name="T51" fmla="*/ 472 h 742"/>
              <a:gd name="T52" fmla="*/ 210 w 698"/>
              <a:gd name="T53" fmla="*/ 478 h 742"/>
              <a:gd name="T54" fmla="*/ 106 w 698"/>
              <a:gd name="T55" fmla="*/ 504 h 742"/>
              <a:gd name="T56" fmla="*/ 34 w 698"/>
              <a:gd name="T57" fmla="*/ 532 h 742"/>
              <a:gd name="T58" fmla="*/ 18 w 698"/>
              <a:gd name="T59" fmla="*/ 548 h 742"/>
              <a:gd name="T60" fmla="*/ 102 w 698"/>
              <a:gd name="T61" fmla="*/ 556 h 742"/>
              <a:gd name="T62" fmla="*/ 226 w 698"/>
              <a:gd name="T63" fmla="*/ 574 h 742"/>
              <a:gd name="T64" fmla="*/ 290 w 698"/>
              <a:gd name="T65" fmla="*/ 554 h 742"/>
              <a:gd name="T66" fmla="*/ 266 w 698"/>
              <a:gd name="T67" fmla="*/ 572 h 742"/>
              <a:gd name="T68" fmla="*/ 212 w 698"/>
              <a:gd name="T69" fmla="*/ 680 h 742"/>
              <a:gd name="T70" fmla="*/ 210 w 698"/>
              <a:gd name="T71" fmla="*/ 692 h 742"/>
              <a:gd name="T72" fmla="*/ 262 w 698"/>
              <a:gd name="T73" fmla="*/ 658 h 742"/>
              <a:gd name="T74" fmla="*/ 344 w 698"/>
              <a:gd name="T75" fmla="*/ 604 h 742"/>
              <a:gd name="T76" fmla="*/ 380 w 698"/>
              <a:gd name="T77" fmla="*/ 528 h 742"/>
              <a:gd name="T78" fmla="*/ 404 w 698"/>
              <a:gd name="T79" fmla="*/ 628 h 742"/>
              <a:gd name="T80" fmla="*/ 392 w 698"/>
              <a:gd name="T81" fmla="*/ 694 h 742"/>
              <a:gd name="T82" fmla="*/ 364 w 698"/>
              <a:gd name="T83" fmla="*/ 726 h 742"/>
              <a:gd name="T84" fmla="*/ 360 w 698"/>
              <a:gd name="T85" fmla="*/ 738 h 742"/>
              <a:gd name="T86" fmla="*/ 380 w 698"/>
              <a:gd name="T87" fmla="*/ 740 h 742"/>
              <a:gd name="T88" fmla="*/ 404 w 698"/>
              <a:gd name="T89" fmla="*/ 708 h 742"/>
              <a:gd name="T90" fmla="*/ 420 w 698"/>
              <a:gd name="T91" fmla="*/ 620 h 742"/>
              <a:gd name="T92" fmla="*/ 392 w 698"/>
              <a:gd name="T93" fmla="*/ 528 h 742"/>
              <a:gd name="T94" fmla="*/ 488 w 698"/>
              <a:gd name="T95" fmla="*/ 560 h 742"/>
              <a:gd name="T96" fmla="*/ 570 w 698"/>
              <a:gd name="T97" fmla="*/ 544 h 742"/>
              <a:gd name="T98" fmla="*/ 640 w 698"/>
              <a:gd name="T99" fmla="*/ 536 h 742"/>
              <a:gd name="T100" fmla="*/ 636 w 698"/>
              <a:gd name="T101" fmla="*/ 530 h 742"/>
              <a:gd name="T102" fmla="*/ 572 w 698"/>
              <a:gd name="T103" fmla="*/ 510 h 742"/>
              <a:gd name="T104" fmla="*/ 494 w 698"/>
              <a:gd name="T105" fmla="*/ 484 h 742"/>
              <a:gd name="T106" fmla="*/ 540 w 698"/>
              <a:gd name="T107" fmla="*/ 456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8" h="742">
                <a:moveTo>
                  <a:pt x="584" y="420"/>
                </a:moveTo>
                <a:lnTo>
                  <a:pt x="584" y="420"/>
                </a:lnTo>
                <a:lnTo>
                  <a:pt x="616" y="380"/>
                </a:lnTo>
                <a:lnTo>
                  <a:pt x="646" y="338"/>
                </a:lnTo>
                <a:lnTo>
                  <a:pt x="646" y="338"/>
                </a:lnTo>
                <a:lnTo>
                  <a:pt x="674" y="306"/>
                </a:lnTo>
                <a:lnTo>
                  <a:pt x="692" y="286"/>
                </a:lnTo>
                <a:lnTo>
                  <a:pt x="698" y="278"/>
                </a:lnTo>
                <a:lnTo>
                  <a:pt x="698" y="278"/>
                </a:lnTo>
                <a:lnTo>
                  <a:pt x="694" y="276"/>
                </a:lnTo>
                <a:lnTo>
                  <a:pt x="688" y="278"/>
                </a:lnTo>
                <a:lnTo>
                  <a:pt x="674" y="284"/>
                </a:lnTo>
                <a:lnTo>
                  <a:pt x="650" y="296"/>
                </a:lnTo>
                <a:lnTo>
                  <a:pt x="650" y="296"/>
                </a:lnTo>
                <a:lnTo>
                  <a:pt x="626" y="308"/>
                </a:lnTo>
                <a:lnTo>
                  <a:pt x="602" y="316"/>
                </a:lnTo>
                <a:lnTo>
                  <a:pt x="552" y="332"/>
                </a:lnTo>
                <a:lnTo>
                  <a:pt x="528" y="340"/>
                </a:lnTo>
                <a:lnTo>
                  <a:pt x="506" y="352"/>
                </a:lnTo>
                <a:lnTo>
                  <a:pt x="484" y="366"/>
                </a:lnTo>
                <a:lnTo>
                  <a:pt x="474" y="374"/>
                </a:lnTo>
                <a:lnTo>
                  <a:pt x="464" y="384"/>
                </a:lnTo>
                <a:lnTo>
                  <a:pt x="464" y="384"/>
                </a:lnTo>
                <a:lnTo>
                  <a:pt x="472" y="372"/>
                </a:lnTo>
                <a:lnTo>
                  <a:pt x="480" y="356"/>
                </a:lnTo>
                <a:lnTo>
                  <a:pt x="490" y="326"/>
                </a:lnTo>
                <a:lnTo>
                  <a:pt x="490" y="326"/>
                </a:lnTo>
                <a:lnTo>
                  <a:pt x="500" y="292"/>
                </a:lnTo>
                <a:lnTo>
                  <a:pt x="506" y="260"/>
                </a:lnTo>
                <a:lnTo>
                  <a:pt x="506" y="260"/>
                </a:lnTo>
                <a:lnTo>
                  <a:pt x="508" y="226"/>
                </a:lnTo>
                <a:lnTo>
                  <a:pt x="506" y="192"/>
                </a:lnTo>
                <a:lnTo>
                  <a:pt x="502" y="124"/>
                </a:lnTo>
                <a:lnTo>
                  <a:pt x="502" y="124"/>
                </a:lnTo>
                <a:lnTo>
                  <a:pt x="502" y="96"/>
                </a:lnTo>
                <a:lnTo>
                  <a:pt x="504" y="68"/>
                </a:lnTo>
                <a:lnTo>
                  <a:pt x="504" y="68"/>
                </a:lnTo>
                <a:lnTo>
                  <a:pt x="506" y="52"/>
                </a:lnTo>
                <a:lnTo>
                  <a:pt x="508" y="44"/>
                </a:lnTo>
                <a:lnTo>
                  <a:pt x="508" y="38"/>
                </a:lnTo>
                <a:lnTo>
                  <a:pt x="504" y="36"/>
                </a:lnTo>
                <a:lnTo>
                  <a:pt x="504" y="36"/>
                </a:lnTo>
                <a:lnTo>
                  <a:pt x="502" y="38"/>
                </a:lnTo>
                <a:lnTo>
                  <a:pt x="496" y="44"/>
                </a:lnTo>
                <a:lnTo>
                  <a:pt x="486" y="62"/>
                </a:lnTo>
                <a:lnTo>
                  <a:pt x="474" y="94"/>
                </a:lnTo>
                <a:lnTo>
                  <a:pt x="474" y="94"/>
                </a:lnTo>
                <a:lnTo>
                  <a:pt x="462" y="116"/>
                </a:lnTo>
                <a:lnTo>
                  <a:pt x="448" y="140"/>
                </a:lnTo>
                <a:lnTo>
                  <a:pt x="418" y="182"/>
                </a:lnTo>
                <a:lnTo>
                  <a:pt x="418" y="182"/>
                </a:lnTo>
                <a:lnTo>
                  <a:pt x="400" y="214"/>
                </a:lnTo>
                <a:lnTo>
                  <a:pt x="392" y="230"/>
                </a:lnTo>
                <a:lnTo>
                  <a:pt x="384" y="246"/>
                </a:lnTo>
                <a:lnTo>
                  <a:pt x="384" y="246"/>
                </a:lnTo>
                <a:lnTo>
                  <a:pt x="376" y="272"/>
                </a:lnTo>
                <a:lnTo>
                  <a:pt x="370" y="302"/>
                </a:lnTo>
                <a:lnTo>
                  <a:pt x="364" y="342"/>
                </a:lnTo>
                <a:lnTo>
                  <a:pt x="364" y="342"/>
                </a:lnTo>
                <a:lnTo>
                  <a:pt x="366" y="326"/>
                </a:lnTo>
                <a:lnTo>
                  <a:pt x="366" y="292"/>
                </a:lnTo>
                <a:lnTo>
                  <a:pt x="364" y="270"/>
                </a:lnTo>
                <a:lnTo>
                  <a:pt x="360" y="246"/>
                </a:lnTo>
                <a:lnTo>
                  <a:pt x="354" y="222"/>
                </a:lnTo>
                <a:lnTo>
                  <a:pt x="344" y="200"/>
                </a:lnTo>
                <a:lnTo>
                  <a:pt x="344" y="200"/>
                </a:lnTo>
                <a:lnTo>
                  <a:pt x="328" y="172"/>
                </a:lnTo>
                <a:lnTo>
                  <a:pt x="308" y="144"/>
                </a:lnTo>
                <a:lnTo>
                  <a:pt x="290" y="118"/>
                </a:lnTo>
                <a:lnTo>
                  <a:pt x="274" y="90"/>
                </a:lnTo>
                <a:lnTo>
                  <a:pt x="274" y="90"/>
                </a:lnTo>
                <a:lnTo>
                  <a:pt x="266" y="70"/>
                </a:lnTo>
                <a:lnTo>
                  <a:pt x="256" y="40"/>
                </a:lnTo>
                <a:lnTo>
                  <a:pt x="250" y="24"/>
                </a:lnTo>
                <a:lnTo>
                  <a:pt x="244" y="12"/>
                </a:lnTo>
                <a:lnTo>
                  <a:pt x="238" y="4"/>
                </a:lnTo>
                <a:lnTo>
                  <a:pt x="234" y="0"/>
                </a:lnTo>
                <a:lnTo>
                  <a:pt x="232" y="0"/>
                </a:lnTo>
                <a:lnTo>
                  <a:pt x="232" y="0"/>
                </a:lnTo>
                <a:lnTo>
                  <a:pt x="230" y="4"/>
                </a:lnTo>
                <a:lnTo>
                  <a:pt x="228" y="12"/>
                </a:lnTo>
                <a:lnTo>
                  <a:pt x="228" y="38"/>
                </a:lnTo>
                <a:lnTo>
                  <a:pt x="232" y="82"/>
                </a:lnTo>
                <a:lnTo>
                  <a:pt x="232" y="82"/>
                </a:lnTo>
                <a:lnTo>
                  <a:pt x="230" y="106"/>
                </a:lnTo>
                <a:lnTo>
                  <a:pt x="228" y="132"/>
                </a:lnTo>
                <a:lnTo>
                  <a:pt x="218" y="182"/>
                </a:lnTo>
                <a:lnTo>
                  <a:pt x="216" y="208"/>
                </a:lnTo>
                <a:lnTo>
                  <a:pt x="214" y="232"/>
                </a:lnTo>
                <a:lnTo>
                  <a:pt x="216" y="258"/>
                </a:lnTo>
                <a:lnTo>
                  <a:pt x="220" y="268"/>
                </a:lnTo>
                <a:lnTo>
                  <a:pt x="224" y="280"/>
                </a:lnTo>
                <a:lnTo>
                  <a:pt x="224" y="280"/>
                </a:lnTo>
                <a:lnTo>
                  <a:pt x="242" y="322"/>
                </a:lnTo>
                <a:lnTo>
                  <a:pt x="260" y="352"/>
                </a:lnTo>
                <a:lnTo>
                  <a:pt x="274" y="374"/>
                </a:lnTo>
                <a:lnTo>
                  <a:pt x="280" y="380"/>
                </a:lnTo>
                <a:lnTo>
                  <a:pt x="280" y="380"/>
                </a:lnTo>
                <a:lnTo>
                  <a:pt x="268" y="368"/>
                </a:lnTo>
                <a:lnTo>
                  <a:pt x="242" y="342"/>
                </a:lnTo>
                <a:lnTo>
                  <a:pt x="226" y="326"/>
                </a:lnTo>
                <a:lnTo>
                  <a:pt x="210" y="312"/>
                </a:lnTo>
                <a:lnTo>
                  <a:pt x="192" y="302"/>
                </a:lnTo>
                <a:lnTo>
                  <a:pt x="178" y="296"/>
                </a:lnTo>
                <a:lnTo>
                  <a:pt x="178" y="296"/>
                </a:lnTo>
                <a:lnTo>
                  <a:pt x="128" y="282"/>
                </a:lnTo>
                <a:lnTo>
                  <a:pt x="102" y="276"/>
                </a:lnTo>
                <a:lnTo>
                  <a:pt x="78" y="268"/>
                </a:lnTo>
                <a:lnTo>
                  <a:pt x="78" y="268"/>
                </a:lnTo>
                <a:lnTo>
                  <a:pt x="38" y="250"/>
                </a:lnTo>
                <a:lnTo>
                  <a:pt x="14" y="242"/>
                </a:lnTo>
                <a:lnTo>
                  <a:pt x="4" y="240"/>
                </a:lnTo>
                <a:lnTo>
                  <a:pt x="2" y="240"/>
                </a:lnTo>
                <a:lnTo>
                  <a:pt x="0" y="242"/>
                </a:lnTo>
                <a:lnTo>
                  <a:pt x="0" y="242"/>
                </a:lnTo>
                <a:lnTo>
                  <a:pt x="6" y="250"/>
                </a:lnTo>
                <a:lnTo>
                  <a:pt x="18" y="264"/>
                </a:lnTo>
                <a:lnTo>
                  <a:pt x="40" y="288"/>
                </a:lnTo>
                <a:lnTo>
                  <a:pt x="40" y="288"/>
                </a:lnTo>
                <a:lnTo>
                  <a:pt x="80" y="340"/>
                </a:lnTo>
                <a:lnTo>
                  <a:pt x="80" y="340"/>
                </a:lnTo>
                <a:lnTo>
                  <a:pt x="114" y="384"/>
                </a:lnTo>
                <a:lnTo>
                  <a:pt x="132" y="406"/>
                </a:lnTo>
                <a:lnTo>
                  <a:pt x="152" y="426"/>
                </a:lnTo>
                <a:lnTo>
                  <a:pt x="152" y="426"/>
                </a:lnTo>
                <a:lnTo>
                  <a:pt x="170" y="444"/>
                </a:lnTo>
                <a:lnTo>
                  <a:pt x="182" y="450"/>
                </a:lnTo>
                <a:lnTo>
                  <a:pt x="194" y="456"/>
                </a:lnTo>
                <a:lnTo>
                  <a:pt x="194" y="456"/>
                </a:lnTo>
                <a:lnTo>
                  <a:pt x="242" y="472"/>
                </a:lnTo>
                <a:lnTo>
                  <a:pt x="254" y="476"/>
                </a:lnTo>
                <a:lnTo>
                  <a:pt x="254" y="478"/>
                </a:lnTo>
                <a:lnTo>
                  <a:pt x="254" y="478"/>
                </a:lnTo>
                <a:lnTo>
                  <a:pt x="254" y="478"/>
                </a:lnTo>
                <a:lnTo>
                  <a:pt x="210" y="478"/>
                </a:lnTo>
                <a:lnTo>
                  <a:pt x="174" y="482"/>
                </a:lnTo>
                <a:lnTo>
                  <a:pt x="156" y="484"/>
                </a:lnTo>
                <a:lnTo>
                  <a:pt x="140" y="490"/>
                </a:lnTo>
                <a:lnTo>
                  <a:pt x="140" y="490"/>
                </a:lnTo>
                <a:lnTo>
                  <a:pt x="106" y="504"/>
                </a:lnTo>
                <a:lnTo>
                  <a:pt x="72" y="520"/>
                </a:lnTo>
                <a:lnTo>
                  <a:pt x="72" y="520"/>
                </a:lnTo>
                <a:lnTo>
                  <a:pt x="54" y="526"/>
                </a:lnTo>
                <a:lnTo>
                  <a:pt x="34" y="532"/>
                </a:lnTo>
                <a:lnTo>
                  <a:pt x="34" y="532"/>
                </a:lnTo>
                <a:lnTo>
                  <a:pt x="20" y="540"/>
                </a:lnTo>
                <a:lnTo>
                  <a:pt x="14" y="544"/>
                </a:lnTo>
                <a:lnTo>
                  <a:pt x="14" y="546"/>
                </a:lnTo>
                <a:lnTo>
                  <a:pt x="18" y="548"/>
                </a:lnTo>
                <a:lnTo>
                  <a:pt x="18" y="548"/>
                </a:lnTo>
                <a:lnTo>
                  <a:pt x="56" y="550"/>
                </a:lnTo>
                <a:lnTo>
                  <a:pt x="82" y="552"/>
                </a:lnTo>
                <a:lnTo>
                  <a:pt x="94" y="554"/>
                </a:lnTo>
                <a:lnTo>
                  <a:pt x="102" y="556"/>
                </a:lnTo>
                <a:lnTo>
                  <a:pt x="102" y="556"/>
                </a:lnTo>
                <a:lnTo>
                  <a:pt x="126" y="566"/>
                </a:lnTo>
                <a:lnTo>
                  <a:pt x="146" y="570"/>
                </a:lnTo>
                <a:lnTo>
                  <a:pt x="170" y="574"/>
                </a:lnTo>
                <a:lnTo>
                  <a:pt x="196" y="576"/>
                </a:lnTo>
                <a:lnTo>
                  <a:pt x="226" y="574"/>
                </a:lnTo>
                <a:lnTo>
                  <a:pt x="242" y="570"/>
                </a:lnTo>
                <a:lnTo>
                  <a:pt x="258" y="566"/>
                </a:lnTo>
                <a:lnTo>
                  <a:pt x="274" y="562"/>
                </a:lnTo>
                <a:lnTo>
                  <a:pt x="290" y="554"/>
                </a:lnTo>
                <a:lnTo>
                  <a:pt x="290" y="554"/>
                </a:lnTo>
                <a:lnTo>
                  <a:pt x="286" y="558"/>
                </a:lnTo>
                <a:lnTo>
                  <a:pt x="282" y="564"/>
                </a:lnTo>
                <a:lnTo>
                  <a:pt x="272" y="568"/>
                </a:lnTo>
                <a:lnTo>
                  <a:pt x="272" y="568"/>
                </a:lnTo>
                <a:lnTo>
                  <a:pt x="266" y="572"/>
                </a:lnTo>
                <a:lnTo>
                  <a:pt x="262" y="580"/>
                </a:lnTo>
                <a:lnTo>
                  <a:pt x="252" y="598"/>
                </a:lnTo>
                <a:lnTo>
                  <a:pt x="230" y="644"/>
                </a:lnTo>
                <a:lnTo>
                  <a:pt x="230" y="644"/>
                </a:lnTo>
                <a:lnTo>
                  <a:pt x="212" y="680"/>
                </a:lnTo>
                <a:lnTo>
                  <a:pt x="206" y="688"/>
                </a:lnTo>
                <a:lnTo>
                  <a:pt x="206" y="692"/>
                </a:lnTo>
                <a:lnTo>
                  <a:pt x="206" y="692"/>
                </a:lnTo>
                <a:lnTo>
                  <a:pt x="206" y="692"/>
                </a:lnTo>
                <a:lnTo>
                  <a:pt x="210" y="692"/>
                </a:lnTo>
                <a:lnTo>
                  <a:pt x="216" y="690"/>
                </a:lnTo>
                <a:lnTo>
                  <a:pt x="224" y="684"/>
                </a:lnTo>
                <a:lnTo>
                  <a:pt x="240" y="670"/>
                </a:lnTo>
                <a:lnTo>
                  <a:pt x="240" y="670"/>
                </a:lnTo>
                <a:lnTo>
                  <a:pt x="262" y="658"/>
                </a:lnTo>
                <a:lnTo>
                  <a:pt x="284" y="646"/>
                </a:lnTo>
                <a:lnTo>
                  <a:pt x="306" y="636"/>
                </a:lnTo>
                <a:lnTo>
                  <a:pt x="326" y="622"/>
                </a:lnTo>
                <a:lnTo>
                  <a:pt x="326" y="622"/>
                </a:lnTo>
                <a:lnTo>
                  <a:pt x="344" y="604"/>
                </a:lnTo>
                <a:lnTo>
                  <a:pt x="358" y="582"/>
                </a:lnTo>
                <a:lnTo>
                  <a:pt x="368" y="560"/>
                </a:lnTo>
                <a:lnTo>
                  <a:pt x="376" y="536"/>
                </a:lnTo>
                <a:lnTo>
                  <a:pt x="376" y="536"/>
                </a:lnTo>
                <a:lnTo>
                  <a:pt x="380" y="528"/>
                </a:lnTo>
                <a:lnTo>
                  <a:pt x="380" y="528"/>
                </a:lnTo>
                <a:lnTo>
                  <a:pt x="388" y="550"/>
                </a:lnTo>
                <a:lnTo>
                  <a:pt x="396" y="574"/>
                </a:lnTo>
                <a:lnTo>
                  <a:pt x="402" y="600"/>
                </a:lnTo>
                <a:lnTo>
                  <a:pt x="404" y="628"/>
                </a:lnTo>
                <a:lnTo>
                  <a:pt x="404" y="642"/>
                </a:lnTo>
                <a:lnTo>
                  <a:pt x="404" y="654"/>
                </a:lnTo>
                <a:lnTo>
                  <a:pt x="400" y="668"/>
                </a:lnTo>
                <a:lnTo>
                  <a:pt x="396" y="680"/>
                </a:lnTo>
                <a:lnTo>
                  <a:pt x="392" y="694"/>
                </a:lnTo>
                <a:lnTo>
                  <a:pt x="384" y="704"/>
                </a:lnTo>
                <a:lnTo>
                  <a:pt x="374" y="716"/>
                </a:lnTo>
                <a:lnTo>
                  <a:pt x="364" y="726"/>
                </a:lnTo>
                <a:lnTo>
                  <a:pt x="364" y="726"/>
                </a:lnTo>
                <a:lnTo>
                  <a:pt x="364" y="726"/>
                </a:lnTo>
                <a:lnTo>
                  <a:pt x="364" y="726"/>
                </a:lnTo>
                <a:lnTo>
                  <a:pt x="360" y="732"/>
                </a:lnTo>
                <a:lnTo>
                  <a:pt x="360" y="734"/>
                </a:lnTo>
                <a:lnTo>
                  <a:pt x="360" y="738"/>
                </a:lnTo>
                <a:lnTo>
                  <a:pt x="360" y="738"/>
                </a:lnTo>
                <a:lnTo>
                  <a:pt x="362" y="740"/>
                </a:lnTo>
                <a:lnTo>
                  <a:pt x="368" y="742"/>
                </a:lnTo>
                <a:lnTo>
                  <a:pt x="368" y="742"/>
                </a:lnTo>
                <a:lnTo>
                  <a:pt x="380" y="740"/>
                </a:lnTo>
                <a:lnTo>
                  <a:pt x="380" y="740"/>
                </a:lnTo>
                <a:lnTo>
                  <a:pt x="382" y="738"/>
                </a:lnTo>
                <a:lnTo>
                  <a:pt x="382" y="738"/>
                </a:lnTo>
                <a:lnTo>
                  <a:pt x="386" y="734"/>
                </a:lnTo>
                <a:lnTo>
                  <a:pt x="394" y="724"/>
                </a:lnTo>
                <a:lnTo>
                  <a:pt x="404" y="708"/>
                </a:lnTo>
                <a:lnTo>
                  <a:pt x="414" y="686"/>
                </a:lnTo>
                <a:lnTo>
                  <a:pt x="418" y="672"/>
                </a:lnTo>
                <a:lnTo>
                  <a:pt x="420" y="656"/>
                </a:lnTo>
                <a:lnTo>
                  <a:pt x="422" y="638"/>
                </a:lnTo>
                <a:lnTo>
                  <a:pt x="420" y="620"/>
                </a:lnTo>
                <a:lnTo>
                  <a:pt x="418" y="600"/>
                </a:lnTo>
                <a:lnTo>
                  <a:pt x="412" y="578"/>
                </a:lnTo>
                <a:lnTo>
                  <a:pt x="404" y="554"/>
                </a:lnTo>
                <a:lnTo>
                  <a:pt x="392" y="528"/>
                </a:lnTo>
                <a:lnTo>
                  <a:pt x="392" y="528"/>
                </a:lnTo>
                <a:lnTo>
                  <a:pt x="432" y="548"/>
                </a:lnTo>
                <a:lnTo>
                  <a:pt x="432" y="548"/>
                </a:lnTo>
                <a:lnTo>
                  <a:pt x="460" y="556"/>
                </a:lnTo>
                <a:lnTo>
                  <a:pt x="474" y="558"/>
                </a:lnTo>
                <a:lnTo>
                  <a:pt x="488" y="560"/>
                </a:lnTo>
                <a:lnTo>
                  <a:pt x="488" y="560"/>
                </a:lnTo>
                <a:lnTo>
                  <a:pt x="502" y="560"/>
                </a:lnTo>
                <a:lnTo>
                  <a:pt x="516" y="558"/>
                </a:lnTo>
                <a:lnTo>
                  <a:pt x="544" y="552"/>
                </a:lnTo>
                <a:lnTo>
                  <a:pt x="570" y="544"/>
                </a:lnTo>
                <a:lnTo>
                  <a:pt x="584" y="542"/>
                </a:lnTo>
                <a:lnTo>
                  <a:pt x="598" y="540"/>
                </a:lnTo>
                <a:lnTo>
                  <a:pt x="598" y="540"/>
                </a:lnTo>
                <a:lnTo>
                  <a:pt x="622" y="538"/>
                </a:lnTo>
                <a:lnTo>
                  <a:pt x="640" y="536"/>
                </a:lnTo>
                <a:lnTo>
                  <a:pt x="640" y="536"/>
                </a:lnTo>
                <a:lnTo>
                  <a:pt x="644" y="536"/>
                </a:lnTo>
                <a:lnTo>
                  <a:pt x="644" y="532"/>
                </a:lnTo>
                <a:lnTo>
                  <a:pt x="642" y="530"/>
                </a:lnTo>
                <a:lnTo>
                  <a:pt x="636" y="530"/>
                </a:lnTo>
                <a:lnTo>
                  <a:pt x="636" y="530"/>
                </a:lnTo>
                <a:lnTo>
                  <a:pt x="626" y="528"/>
                </a:lnTo>
                <a:lnTo>
                  <a:pt x="608" y="524"/>
                </a:lnTo>
                <a:lnTo>
                  <a:pt x="588" y="518"/>
                </a:lnTo>
                <a:lnTo>
                  <a:pt x="572" y="510"/>
                </a:lnTo>
                <a:lnTo>
                  <a:pt x="572" y="510"/>
                </a:lnTo>
                <a:lnTo>
                  <a:pt x="554" y="502"/>
                </a:lnTo>
                <a:lnTo>
                  <a:pt x="530" y="494"/>
                </a:lnTo>
                <a:lnTo>
                  <a:pt x="506" y="486"/>
                </a:lnTo>
                <a:lnTo>
                  <a:pt x="494" y="484"/>
                </a:lnTo>
                <a:lnTo>
                  <a:pt x="482" y="484"/>
                </a:lnTo>
                <a:lnTo>
                  <a:pt x="482" y="484"/>
                </a:lnTo>
                <a:lnTo>
                  <a:pt x="494" y="480"/>
                </a:lnTo>
                <a:lnTo>
                  <a:pt x="522" y="466"/>
                </a:lnTo>
                <a:lnTo>
                  <a:pt x="540" y="456"/>
                </a:lnTo>
                <a:lnTo>
                  <a:pt x="556" y="444"/>
                </a:lnTo>
                <a:lnTo>
                  <a:pt x="572" y="434"/>
                </a:lnTo>
                <a:lnTo>
                  <a:pt x="584" y="420"/>
                </a:lnTo>
                <a:lnTo>
                  <a:pt x="584" y="420"/>
                </a:lnTo>
                <a:close/>
              </a:path>
            </a:pathLst>
          </a:custGeom>
          <a:solidFill>
            <a:srgbClr val="FA6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nvGrpSpPr>
          <p:cNvPr id="135" name="グループ化 134">
            <a:extLst>
              <a:ext uri="{FF2B5EF4-FFF2-40B4-BE49-F238E27FC236}">
                <a16:creationId xmlns:a16="http://schemas.microsoft.com/office/drawing/2014/main" id="{683635BE-BA77-47EB-B25D-CDFAD26BA845}"/>
              </a:ext>
            </a:extLst>
          </p:cNvPr>
          <p:cNvGrpSpPr/>
          <p:nvPr/>
        </p:nvGrpSpPr>
        <p:grpSpPr>
          <a:xfrm>
            <a:off x="1643939" y="5973680"/>
            <a:ext cx="1718425" cy="1238755"/>
            <a:chOff x="2380875" y="3603846"/>
            <a:chExt cx="1718425" cy="1305557"/>
          </a:xfrm>
        </p:grpSpPr>
        <p:sp>
          <p:nvSpPr>
            <p:cNvPr id="136" name="Freeform 149">
              <a:extLst>
                <a:ext uri="{FF2B5EF4-FFF2-40B4-BE49-F238E27FC236}">
                  <a16:creationId xmlns:a16="http://schemas.microsoft.com/office/drawing/2014/main" id="{3714A035-EE2C-49A7-8693-DCCFA99BC5F6}"/>
                </a:ext>
              </a:extLst>
            </p:cNvPr>
            <p:cNvSpPr>
              <a:spLocks/>
            </p:cNvSpPr>
            <p:nvPr/>
          </p:nvSpPr>
          <p:spPr bwMode="auto">
            <a:xfrm>
              <a:off x="2380875" y="3603846"/>
              <a:ext cx="1718425" cy="1305557"/>
            </a:xfrm>
            <a:custGeom>
              <a:avLst/>
              <a:gdLst>
                <a:gd name="T0" fmla="*/ 1230 w 1232"/>
                <a:gd name="T1" fmla="*/ 440 h 936"/>
                <a:gd name="T2" fmla="*/ 1214 w 1232"/>
                <a:gd name="T3" fmla="*/ 372 h 936"/>
                <a:gd name="T4" fmla="*/ 1178 w 1232"/>
                <a:gd name="T5" fmla="*/ 310 h 936"/>
                <a:gd name="T6" fmla="*/ 1128 w 1232"/>
                <a:gd name="T7" fmla="*/ 256 h 936"/>
                <a:gd name="T8" fmla="*/ 1064 w 1232"/>
                <a:gd name="T9" fmla="*/ 216 h 936"/>
                <a:gd name="T10" fmla="*/ 990 w 1232"/>
                <a:gd name="T11" fmla="*/ 188 h 936"/>
                <a:gd name="T12" fmla="*/ 964 w 1232"/>
                <a:gd name="T13" fmla="*/ 148 h 936"/>
                <a:gd name="T14" fmla="*/ 910 w 1232"/>
                <a:gd name="T15" fmla="*/ 96 h 936"/>
                <a:gd name="T16" fmla="*/ 840 w 1232"/>
                <a:gd name="T17" fmla="*/ 54 h 936"/>
                <a:gd name="T18" fmla="*/ 758 w 1232"/>
                <a:gd name="T19" fmla="*/ 22 h 936"/>
                <a:gd name="T20" fmla="*/ 666 w 1232"/>
                <a:gd name="T21" fmla="*/ 4 h 936"/>
                <a:gd name="T22" fmla="*/ 600 w 1232"/>
                <a:gd name="T23" fmla="*/ 0 h 936"/>
                <a:gd name="T24" fmla="*/ 476 w 1232"/>
                <a:gd name="T25" fmla="*/ 14 h 936"/>
                <a:gd name="T26" fmla="*/ 368 w 1232"/>
                <a:gd name="T27" fmla="*/ 50 h 936"/>
                <a:gd name="T28" fmla="*/ 278 w 1232"/>
                <a:gd name="T29" fmla="*/ 106 h 936"/>
                <a:gd name="T30" fmla="*/ 216 w 1232"/>
                <a:gd name="T31" fmla="*/ 176 h 936"/>
                <a:gd name="T32" fmla="*/ 186 w 1232"/>
                <a:gd name="T33" fmla="*/ 260 h 936"/>
                <a:gd name="T34" fmla="*/ 184 w 1232"/>
                <a:gd name="T35" fmla="*/ 298 h 936"/>
                <a:gd name="T36" fmla="*/ 108 w 1232"/>
                <a:gd name="T37" fmla="*/ 342 h 936"/>
                <a:gd name="T38" fmla="*/ 64 w 1232"/>
                <a:gd name="T39" fmla="*/ 384 h 936"/>
                <a:gd name="T40" fmla="*/ 30 w 1232"/>
                <a:gd name="T41" fmla="*/ 432 h 936"/>
                <a:gd name="T42" fmla="*/ 8 w 1232"/>
                <a:gd name="T43" fmla="*/ 482 h 936"/>
                <a:gd name="T44" fmla="*/ 0 w 1232"/>
                <a:gd name="T45" fmla="*/ 536 h 936"/>
                <a:gd name="T46" fmla="*/ 6 w 1232"/>
                <a:gd name="T47" fmla="*/ 584 h 936"/>
                <a:gd name="T48" fmla="*/ 34 w 1232"/>
                <a:gd name="T49" fmla="*/ 650 h 936"/>
                <a:gd name="T50" fmla="*/ 82 w 1232"/>
                <a:gd name="T51" fmla="*/ 708 h 936"/>
                <a:gd name="T52" fmla="*/ 150 w 1232"/>
                <a:gd name="T53" fmla="*/ 758 h 936"/>
                <a:gd name="T54" fmla="*/ 230 w 1232"/>
                <a:gd name="T55" fmla="*/ 794 h 936"/>
                <a:gd name="T56" fmla="*/ 168 w 1232"/>
                <a:gd name="T57" fmla="*/ 912 h 936"/>
                <a:gd name="T58" fmla="*/ 496 w 1232"/>
                <a:gd name="T59" fmla="*/ 862 h 936"/>
                <a:gd name="T60" fmla="*/ 584 w 1232"/>
                <a:gd name="T61" fmla="*/ 910 h 936"/>
                <a:gd name="T62" fmla="*/ 694 w 1232"/>
                <a:gd name="T63" fmla="*/ 936 h 936"/>
                <a:gd name="T64" fmla="*/ 766 w 1232"/>
                <a:gd name="T65" fmla="*/ 936 h 936"/>
                <a:gd name="T66" fmla="*/ 856 w 1232"/>
                <a:gd name="T67" fmla="*/ 920 h 936"/>
                <a:gd name="T68" fmla="*/ 934 w 1232"/>
                <a:gd name="T69" fmla="*/ 888 h 936"/>
                <a:gd name="T70" fmla="*/ 996 w 1232"/>
                <a:gd name="T71" fmla="*/ 842 h 936"/>
                <a:gd name="T72" fmla="*/ 1036 w 1232"/>
                <a:gd name="T73" fmla="*/ 784 h 936"/>
                <a:gd name="T74" fmla="*/ 1052 w 1232"/>
                <a:gd name="T75" fmla="*/ 720 h 936"/>
                <a:gd name="T76" fmla="*/ 1090 w 1232"/>
                <a:gd name="T77" fmla="*/ 700 h 936"/>
                <a:gd name="T78" fmla="*/ 1140 w 1232"/>
                <a:gd name="T79" fmla="*/ 662 h 936"/>
                <a:gd name="T80" fmla="*/ 1182 w 1232"/>
                <a:gd name="T81" fmla="*/ 616 h 936"/>
                <a:gd name="T82" fmla="*/ 1212 w 1232"/>
                <a:gd name="T83" fmla="*/ 564 h 936"/>
                <a:gd name="T84" fmla="*/ 1228 w 1232"/>
                <a:gd name="T85" fmla="*/ 506 h 936"/>
                <a:gd name="T86" fmla="*/ 1232 w 1232"/>
                <a:gd name="T87" fmla="*/ 464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32" h="936">
                  <a:moveTo>
                    <a:pt x="1232" y="464"/>
                  </a:moveTo>
                  <a:lnTo>
                    <a:pt x="1232" y="464"/>
                  </a:lnTo>
                  <a:lnTo>
                    <a:pt x="1230" y="440"/>
                  </a:lnTo>
                  <a:lnTo>
                    <a:pt x="1228" y="416"/>
                  </a:lnTo>
                  <a:lnTo>
                    <a:pt x="1222" y="394"/>
                  </a:lnTo>
                  <a:lnTo>
                    <a:pt x="1214" y="372"/>
                  </a:lnTo>
                  <a:lnTo>
                    <a:pt x="1204" y="350"/>
                  </a:lnTo>
                  <a:lnTo>
                    <a:pt x="1192" y="328"/>
                  </a:lnTo>
                  <a:lnTo>
                    <a:pt x="1178" y="310"/>
                  </a:lnTo>
                  <a:lnTo>
                    <a:pt x="1164" y="290"/>
                  </a:lnTo>
                  <a:lnTo>
                    <a:pt x="1146" y="272"/>
                  </a:lnTo>
                  <a:lnTo>
                    <a:pt x="1128" y="256"/>
                  </a:lnTo>
                  <a:lnTo>
                    <a:pt x="1108" y="242"/>
                  </a:lnTo>
                  <a:lnTo>
                    <a:pt x="1086" y="228"/>
                  </a:lnTo>
                  <a:lnTo>
                    <a:pt x="1064" y="216"/>
                  </a:lnTo>
                  <a:lnTo>
                    <a:pt x="1040" y="204"/>
                  </a:lnTo>
                  <a:lnTo>
                    <a:pt x="1016" y="196"/>
                  </a:lnTo>
                  <a:lnTo>
                    <a:pt x="990" y="188"/>
                  </a:lnTo>
                  <a:lnTo>
                    <a:pt x="990" y="188"/>
                  </a:lnTo>
                  <a:lnTo>
                    <a:pt x="978" y="168"/>
                  </a:lnTo>
                  <a:lnTo>
                    <a:pt x="964" y="148"/>
                  </a:lnTo>
                  <a:lnTo>
                    <a:pt x="948" y="130"/>
                  </a:lnTo>
                  <a:lnTo>
                    <a:pt x="930" y="112"/>
                  </a:lnTo>
                  <a:lnTo>
                    <a:pt x="910" y="96"/>
                  </a:lnTo>
                  <a:lnTo>
                    <a:pt x="888" y="80"/>
                  </a:lnTo>
                  <a:lnTo>
                    <a:pt x="864" y="66"/>
                  </a:lnTo>
                  <a:lnTo>
                    <a:pt x="840" y="54"/>
                  </a:lnTo>
                  <a:lnTo>
                    <a:pt x="814" y="42"/>
                  </a:lnTo>
                  <a:lnTo>
                    <a:pt x="786" y="32"/>
                  </a:lnTo>
                  <a:lnTo>
                    <a:pt x="758" y="22"/>
                  </a:lnTo>
                  <a:lnTo>
                    <a:pt x="728" y="14"/>
                  </a:lnTo>
                  <a:lnTo>
                    <a:pt x="698" y="8"/>
                  </a:lnTo>
                  <a:lnTo>
                    <a:pt x="666" y="4"/>
                  </a:lnTo>
                  <a:lnTo>
                    <a:pt x="634" y="2"/>
                  </a:lnTo>
                  <a:lnTo>
                    <a:pt x="600" y="0"/>
                  </a:lnTo>
                  <a:lnTo>
                    <a:pt x="600" y="0"/>
                  </a:lnTo>
                  <a:lnTo>
                    <a:pt x="558" y="2"/>
                  </a:lnTo>
                  <a:lnTo>
                    <a:pt x="516" y="6"/>
                  </a:lnTo>
                  <a:lnTo>
                    <a:pt x="476" y="14"/>
                  </a:lnTo>
                  <a:lnTo>
                    <a:pt x="438" y="24"/>
                  </a:lnTo>
                  <a:lnTo>
                    <a:pt x="402" y="36"/>
                  </a:lnTo>
                  <a:lnTo>
                    <a:pt x="368" y="50"/>
                  </a:lnTo>
                  <a:lnTo>
                    <a:pt x="336" y="66"/>
                  </a:lnTo>
                  <a:lnTo>
                    <a:pt x="306" y="86"/>
                  </a:lnTo>
                  <a:lnTo>
                    <a:pt x="278" y="106"/>
                  </a:lnTo>
                  <a:lnTo>
                    <a:pt x="256" y="128"/>
                  </a:lnTo>
                  <a:lnTo>
                    <a:pt x="234" y="152"/>
                  </a:lnTo>
                  <a:lnTo>
                    <a:pt x="216" y="176"/>
                  </a:lnTo>
                  <a:lnTo>
                    <a:pt x="202" y="204"/>
                  </a:lnTo>
                  <a:lnTo>
                    <a:pt x="192" y="230"/>
                  </a:lnTo>
                  <a:lnTo>
                    <a:pt x="186" y="260"/>
                  </a:lnTo>
                  <a:lnTo>
                    <a:pt x="184" y="288"/>
                  </a:lnTo>
                  <a:lnTo>
                    <a:pt x="184" y="288"/>
                  </a:lnTo>
                  <a:lnTo>
                    <a:pt x="184" y="298"/>
                  </a:lnTo>
                  <a:lnTo>
                    <a:pt x="184" y="298"/>
                  </a:lnTo>
                  <a:lnTo>
                    <a:pt x="144" y="318"/>
                  </a:lnTo>
                  <a:lnTo>
                    <a:pt x="108" y="342"/>
                  </a:lnTo>
                  <a:lnTo>
                    <a:pt x="92" y="356"/>
                  </a:lnTo>
                  <a:lnTo>
                    <a:pt x="78" y="370"/>
                  </a:lnTo>
                  <a:lnTo>
                    <a:pt x="64" y="384"/>
                  </a:lnTo>
                  <a:lnTo>
                    <a:pt x="50" y="400"/>
                  </a:lnTo>
                  <a:lnTo>
                    <a:pt x="40" y="414"/>
                  </a:lnTo>
                  <a:lnTo>
                    <a:pt x="30" y="432"/>
                  </a:lnTo>
                  <a:lnTo>
                    <a:pt x="20" y="448"/>
                  </a:lnTo>
                  <a:lnTo>
                    <a:pt x="14" y="464"/>
                  </a:lnTo>
                  <a:lnTo>
                    <a:pt x="8" y="482"/>
                  </a:lnTo>
                  <a:lnTo>
                    <a:pt x="4" y="500"/>
                  </a:lnTo>
                  <a:lnTo>
                    <a:pt x="0" y="518"/>
                  </a:lnTo>
                  <a:lnTo>
                    <a:pt x="0" y="536"/>
                  </a:lnTo>
                  <a:lnTo>
                    <a:pt x="0" y="536"/>
                  </a:lnTo>
                  <a:lnTo>
                    <a:pt x="2" y="560"/>
                  </a:lnTo>
                  <a:lnTo>
                    <a:pt x="6" y="584"/>
                  </a:lnTo>
                  <a:lnTo>
                    <a:pt x="12" y="608"/>
                  </a:lnTo>
                  <a:lnTo>
                    <a:pt x="22" y="630"/>
                  </a:lnTo>
                  <a:lnTo>
                    <a:pt x="34" y="650"/>
                  </a:lnTo>
                  <a:lnTo>
                    <a:pt x="48" y="670"/>
                  </a:lnTo>
                  <a:lnTo>
                    <a:pt x="64" y="690"/>
                  </a:lnTo>
                  <a:lnTo>
                    <a:pt x="82" y="708"/>
                  </a:lnTo>
                  <a:lnTo>
                    <a:pt x="102" y="726"/>
                  </a:lnTo>
                  <a:lnTo>
                    <a:pt x="126" y="742"/>
                  </a:lnTo>
                  <a:lnTo>
                    <a:pt x="150" y="758"/>
                  </a:lnTo>
                  <a:lnTo>
                    <a:pt x="174" y="772"/>
                  </a:lnTo>
                  <a:lnTo>
                    <a:pt x="202" y="784"/>
                  </a:lnTo>
                  <a:lnTo>
                    <a:pt x="230" y="794"/>
                  </a:lnTo>
                  <a:lnTo>
                    <a:pt x="260" y="804"/>
                  </a:lnTo>
                  <a:lnTo>
                    <a:pt x="292" y="812"/>
                  </a:lnTo>
                  <a:lnTo>
                    <a:pt x="168" y="912"/>
                  </a:lnTo>
                  <a:lnTo>
                    <a:pt x="472" y="842"/>
                  </a:lnTo>
                  <a:lnTo>
                    <a:pt x="472" y="842"/>
                  </a:lnTo>
                  <a:lnTo>
                    <a:pt x="496" y="862"/>
                  </a:lnTo>
                  <a:lnTo>
                    <a:pt x="522" y="882"/>
                  </a:lnTo>
                  <a:lnTo>
                    <a:pt x="552" y="898"/>
                  </a:lnTo>
                  <a:lnTo>
                    <a:pt x="584" y="910"/>
                  </a:lnTo>
                  <a:lnTo>
                    <a:pt x="618" y="922"/>
                  </a:lnTo>
                  <a:lnTo>
                    <a:pt x="656" y="930"/>
                  </a:lnTo>
                  <a:lnTo>
                    <a:pt x="694" y="936"/>
                  </a:lnTo>
                  <a:lnTo>
                    <a:pt x="734" y="936"/>
                  </a:lnTo>
                  <a:lnTo>
                    <a:pt x="734" y="936"/>
                  </a:lnTo>
                  <a:lnTo>
                    <a:pt x="766" y="936"/>
                  </a:lnTo>
                  <a:lnTo>
                    <a:pt x="798" y="932"/>
                  </a:lnTo>
                  <a:lnTo>
                    <a:pt x="828" y="928"/>
                  </a:lnTo>
                  <a:lnTo>
                    <a:pt x="856" y="920"/>
                  </a:lnTo>
                  <a:lnTo>
                    <a:pt x="884" y="910"/>
                  </a:lnTo>
                  <a:lnTo>
                    <a:pt x="910" y="900"/>
                  </a:lnTo>
                  <a:lnTo>
                    <a:pt x="934" y="888"/>
                  </a:lnTo>
                  <a:lnTo>
                    <a:pt x="956" y="874"/>
                  </a:lnTo>
                  <a:lnTo>
                    <a:pt x="978" y="858"/>
                  </a:lnTo>
                  <a:lnTo>
                    <a:pt x="996" y="842"/>
                  </a:lnTo>
                  <a:lnTo>
                    <a:pt x="1012" y="824"/>
                  </a:lnTo>
                  <a:lnTo>
                    <a:pt x="1026" y="804"/>
                  </a:lnTo>
                  <a:lnTo>
                    <a:pt x="1036" y="784"/>
                  </a:lnTo>
                  <a:lnTo>
                    <a:pt x="1044" y="764"/>
                  </a:lnTo>
                  <a:lnTo>
                    <a:pt x="1050" y="742"/>
                  </a:lnTo>
                  <a:lnTo>
                    <a:pt x="1052" y="720"/>
                  </a:lnTo>
                  <a:lnTo>
                    <a:pt x="1052" y="720"/>
                  </a:lnTo>
                  <a:lnTo>
                    <a:pt x="1072" y="710"/>
                  </a:lnTo>
                  <a:lnTo>
                    <a:pt x="1090" y="700"/>
                  </a:lnTo>
                  <a:lnTo>
                    <a:pt x="1108" y="688"/>
                  </a:lnTo>
                  <a:lnTo>
                    <a:pt x="1124" y="676"/>
                  </a:lnTo>
                  <a:lnTo>
                    <a:pt x="1140" y="662"/>
                  </a:lnTo>
                  <a:lnTo>
                    <a:pt x="1156" y="648"/>
                  </a:lnTo>
                  <a:lnTo>
                    <a:pt x="1170" y="632"/>
                  </a:lnTo>
                  <a:lnTo>
                    <a:pt x="1182" y="616"/>
                  </a:lnTo>
                  <a:lnTo>
                    <a:pt x="1194" y="600"/>
                  </a:lnTo>
                  <a:lnTo>
                    <a:pt x="1204" y="582"/>
                  </a:lnTo>
                  <a:lnTo>
                    <a:pt x="1212" y="564"/>
                  </a:lnTo>
                  <a:lnTo>
                    <a:pt x="1218" y="544"/>
                  </a:lnTo>
                  <a:lnTo>
                    <a:pt x="1224" y="526"/>
                  </a:lnTo>
                  <a:lnTo>
                    <a:pt x="1228" y="506"/>
                  </a:lnTo>
                  <a:lnTo>
                    <a:pt x="1232" y="486"/>
                  </a:lnTo>
                  <a:lnTo>
                    <a:pt x="1232" y="464"/>
                  </a:lnTo>
                  <a:lnTo>
                    <a:pt x="1232" y="464"/>
                  </a:lnTo>
                  <a:close/>
                </a:path>
              </a:pathLst>
            </a:custGeom>
            <a:gradFill flip="none" rotWithShape="1">
              <a:gsLst>
                <a:gs pos="0">
                  <a:srgbClr val="F19CC1">
                    <a:tint val="66000"/>
                    <a:satMod val="160000"/>
                  </a:srgbClr>
                </a:gs>
                <a:gs pos="50000">
                  <a:srgbClr val="F19CC1">
                    <a:tint val="44500"/>
                    <a:satMod val="160000"/>
                  </a:srgbClr>
                </a:gs>
                <a:gs pos="100000">
                  <a:srgbClr val="F19CC1">
                    <a:tint val="23500"/>
                    <a:satMod val="160000"/>
                  </a:srgbClr>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テキスト ボックス 136">
              <a:extLst>
                <a:ext uri="{FF2B5EF4-FFF2-40B4-BE49-F238E27FC236}">
                  <a16:creationId xmlns:a16="http://schemas.microsoft.com/office/drawing/2014/main" id="{34432D3A-E104-4389-BDEA-E5378C50FB96}"/>
                </a:ext>
              </a:extLst>
            </p:cNvPr>
            <p:cNvSpPr txBox="1"/>
            <p:nvPr/>
          </p:nvSpPr>
          <p:spPr>
            <a:xfrm>
              <a:off x="2619513" y="4052016"/>
              <a:ext cx="1252979" cy="681186"/>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入院中に２回転倒するのはなぜだろうか。</a:t>
              </a:r>
            </a:p>
          </p:txBody>
        </p:sp>
      </p:grpSp>
      <p:grpSp>
        <p:nvGrpSpPr>
          <p:cNvPr id="138" name="グループ化 137">
            <a:extLst>
              <a:ext uri="{FF2B5EF4-FFF2-40B4-BE49-F238E27FC236}">
                <a16:creationId xmlns:a16="http://schemas.microsoft.com/office/drawing/2014/main" id="{9852B5B3-1DCF-439E-8178-14F84DA2450A}"/>
              </a:ext>
            </a:extLst>
          </p:cNvPr>
          <p:cNvGrpSpPr/>
          <p:nvPr/>
        </p:nvGrpSpPr>
        <p:grpSpPr>
          <a:xfrm>
            <a:off x="2932743" y="8079475"/>
            <a:ext cx="1498600" cy="1026744"/>
            <a:chOff x="380914" y="2269581"/>
            <a:chExt cx="1498600" cy="10795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grpSpPr>
        <p:sp>
          <p:nvSpPr>
            <p:cNvPr id="139" name="Freeform 141">
              <a:extLst>
                <a:ext uri="{FF2B5EF4-FFF2-40B4-BE49-F238E27FC236}">
                  <a16:creationId xmlns:a16="http://schemas.microsoft.com/office/drawing/2014/main" id="{030D1C66-552A-4511-98BB-6347D49438DC}"/>
                </a:ext>
              </a:extLst>
            </p:cNvPr>
            <p:cNvSpPr>
              <a:spLocks/>
            </p:cNvSpPr>
            <p:nvPr/>
          </p:nvSpPr>
          <p:spPr bwMode="auto">
            <a:xfrm>
              <a:off x="380914" y="2269581"/>
              <a:ext cx="1498600" cy="1079500"/>
            </a:xfrm>
            <a:custGeom>
              <a:avLst/>
              <a:gdLst>
                <a:gd name="T0" fmla="*/ 944 w 944"/>
                <a:gd name="T1" fmla="*/ 320 h 680"/>
                <a:gd name="T2" fmla="*/ 942 w 944"/>
                <a:gd name="T3" fmla="*/ 288 h 680"/>
                <a:gd name="T4" fmla="*/ 922 w 944"/>
                <a:gd name="T5" fmla="*/ 226 h 680"/>
                <a:gd name="T6" fmla="*/ 888 w 944"/>
                <a:gd name="T7" fmla="*/ 168 h 680"/>
                <a:gd name="T8" fmla="*/ 836 w 944"/>
                <a:gd name="T9" fmla="*/ 118 h 680"/>
                <a:gd name="T10" fmla="*/ 772 w 944"/>
                <a:gd name="T11" fmla="*/ 74 h 680"/>
                <a:gd name="T12" fmla="*/ 696 w 944"/>
                <a:gd name="T13" fmla="*/ 40 h 680"/>
                <a:gd name="T14" fmla="*/ 612 w 944"/>
                <a:gd name="T15" fmla="*/ 16 h 680"/>
                <a:gd name="T16" fmla="*/ 520 w 944"/>
                <a:gd name="T17" fmla="*/ 2 h 680"/>
                <a:gd name="T18" fmla="*/ 472 w 944"/>
                <a:gd name="T19" fmla="*/ 0 h 680"/>
                <a:gd name="T20" fmla="*/ 376 w 944"/>
                <a:gd name="T21" fmla="*/ 8 h 680"/>
                <a:gd name="T22" fmla="*/ 288 w 944"/>
                <a:gd name="T23" fmla="*/ 26 h 680"/>
                <a:gd name="T24" fmla="*/ 208 w 944"/>
                <a:gd name="T25" fmla="*/ 56 h 680"/>
                <a:gd name="T26" fmla="*/ 138 w 944"/>
                <a:gd name="T27" fmla="*/ 94 h 680"/>
                <a:gd name="T28" fmla="*/ 80 w 944"/>
                <a:gd name="T29" fmla="*/ 142 h 680"/>
                <a:gd name="T30" fmla="*/ 38 w 944"/>
                <a:gd name="T31" fmla="*/ 196 h 680"/>
                <a:gd name="T32" fmla="*/ 10 w 944"/>
                <a:gd name="T33" fmla="*/ 256 h 680"/>
                <a:gd name="T34" fmla="*/ 0 w 944"/>
                <a:gd name="T35" fmla="*/ 304 h 680"/>
                <a:gd name="T36" fmla="*/ 0 w 944"/>
                <a:gd name="T37" fmla="*/ 320 h 680"/>
                <a:gd name="T38" fmla="*/ 2 w 944"/>
                <a:gd name="T39" fmla="*/ 354 h 680"/>
                <a:gd name="T40" fmla="*/ 22 w 944"/>
                <a:gd name="T41" fmla="*/ 416 h 680"/>
                <a:gd name="T42" fmla="*/ 56 w 944"/>
                <a:gd name="T43" fmla="*/ 474 h 680"/>
                <a:gd name="T44" fmla="*/ 108 w 944"/>
                <a:gd name="T45" fmla="*/ 524 h 680"/>
                <a:gd name="T46" fmla="*/ 172 w 944"/>
                <a:gd name="T47" fmla="*/ 568 h 680"/>
                <a:gd name="T48" fmla="*/ 248 w 944"/>
                <a:gd name="T49" fmla="*/ 602 h 680"/>
                <a:gd name="T50" fmla="*/ 332 w 944"/>
                <a:gd name="T51" fmla="*/ 626 h 680"/>
                <a:gd name="T52" fmla="*/ 424 w 944"/>
                <a:gd name="T53" fmla="*/ 640 h 680"/>
                <a:gd name="T54" fmla="*/ 472 w 944"/>
                <a:gd name="T55" fmla="*/ 640 h 680"/>
                <a:gd name="T56" fmla="*/ 564 w 944"/>
                <a:gd name="T57" fmla="*/ 634 h 680"/>
                <a:gd name="T58" fmla="*/ 652 w 944"/>
                <a:gd name="T59" fmla="*/ 616 h 680"/>
                <a:gd name="T60" fmla="*/ 748 w 944"/>
                <a:gd name="T61" fmla="*/ 580 h 680"/>
                <a:gd name="T62" fmla="*/ 770 w 944"/>
                <a:gd name="T63" fmla="*/ 568 h 680"/>
                <a:gd name="T64" fmla="*/ 810 w 944"/>
                <a:gd name="T65" fmla="*/ 544 h 680"/>
                <a:gd name="T66" fmla="*/ 846 w 944"/>
                <a:gd name="T67" fmla="*/ 516 h 680"/>
                <a:gd name="T68" fmla="*/ 878 w 944"/>
                <a:gd name="T69" fmla="*/ 484 h 680"/>
                <a:gd name="T70" fmla="*/ 902 w 944"/>
                <a:gd name="T71" fmla="*/ 452 h 680"/>
                <a:gd name="T72" fmla="*/ 922 w 944"/>
                <a:gd name="T73" fmla="*/ 416 h 680"/>
                <a:gd name="T74" fmla="*/ 936 w 944"/>
                <a:gd name="T75" fmla="*/ 380 h 680"/>
                <a:gd name="T76" fmla="*/ 944 w 944"/>
                <a:gd name="T77" fmla="*/ 340 h 680"/>
                <a:gd name="T78" fmla="*/ 944 w 944"/>
                <a:gd name="T79" fmla="*/ 32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4" h="680">
                  <a:moveTo>
                    <a:pt x="944" y="320"/>
                  </a:moveTo>
                  <a:lnTo>
                    <a:pt x="944" y="320"/>
                  </a:lnTo>
                  <a:lnTo>
                    <a:pt x="944" y="304"/>
                  </a:lnTo>
                  <a:lnTo>
                    <a:pt x="942" y="288"/>
                  </a:lnTo>
                  <a:lnTo>
                    <a:pt x="934" y="256"/>
                  </a:lnTo>
                  <a:lnTo>
                    <a:pt x="922" y="226"/>
                  </a:lnTo>
                  <a:lnTo>
                    <a:pt x="906" y="196"/>
                  </a:lnTo>
                  <a:lnTo>
                    <a:pt x="888" y="168"/>
                  </a:lnTo>
                  <a:lnTo>
                    <a:pt x="864" y="142"/>
                  </a:lnTo>
                  <a:lnTo>
                    <a:pt x="836" y="118"/>
                  </a:lnTo>
                  <a:lnTo>
                    <a:pt x="806" y="94"/>
                  </a:lnTo>
                  <a:lnTo>
                    <a:pt x="772" y="74"/>
                  </a:lnTo>
                  <a:lnTo>
                    <a:pt x="736" y="56"/>
                  </a:lnTo>
                  <a:lnTo>
                    <a:pt x="696" y="40"/>
                  </a:lnTo>
                  <a:lnTo>
                    <a:pt x="656" y="26"/>
                  </a:lnTo>
                  <a:lnTo>
                    <a:pt x="612" y="16"/>
                  </a:lnTo>
                  <a:lnTo>
                    <a:pt x="568" y="8"/>
                  </a:lnTo>
                  <a:lnTo>
                    <a:pt x="520" y="2"/>
                  </a:lnTo>
                  <a:lnTo>
                    <a:pt x="472" y="0"/>
                  </a:lnTo>
                  <a:lnTo>
                    <a:pt x="472" y="0"/>
                  </a:lnTo>
                  <a:lnTo>
                    <a:pt x="424" y="2"/>
                  </a:lnTo>
                  <a:lnTo>
                    <a:pt x="376" y="8"/>
                  </a:lnTo>
                  <a:lnTo>
                    <a:pt x="332" y="16"/>
                  </a:lnTo>
                  <a:lnTo>
                    <a:pt x="288" y="26"/>
                  </a:lnTo>
                  <a:lnTo>
                    <a:pt x="248" y="40"/>
                  </a:lnTo>
                  <a:lnTo>
                    <a:pt x="208" y="56"/>
                  </a:lnTo>
                  <a:lnTo>
                    <a:pt x="172" y="74"/>
                  </a:lnTo>
                  <a:lnTo>
                    <a:pt x="138" y="94"/>
                  </a:lnTo>
                  <a:lnTo>
                    <a:pt x="108" y="118"/>
                  </a:lnTo>
                  <a:lnTo>
                    <a:pt x="80" y="142"/>
                  </a:lnTo>
                  <a:lnTo>
                    <a:pt x="56" y="168"/>
                  </a:lnTo>
                  <a:lnTo>
                    <a:pt x="38" y="196"/>
                  </a:lnTo>
                  <a:lnTo>
                    <a:pt x="22" y="226"/>
                  </a:lnTo>
                  <a:lnTo>
                    <a:pt x="10" y="256"/>
                  </a:lnTo>
                  <a:lnTo>
                    <a:pt x="2" y="288"/>
                  </a:lnTo>
                  <a:lnTo>
                    <a:pt x="0" y="304"/>
                  </a:lnTo>
                  <a:lnTo>
                    <a:pt x="0" y="320"/>
                  </a:lnTo>
                  <a:lnTo>
                    <a:pt x="0" y="320"/>
                  </a:lnTo>
                  <a:lnTo>
                    <a:pt x="0" y="338"/>
                  </a:lnTo>
                  <a:lnTo>
                    <a:pt x="2" y="354"/>
                  </a:lnTo>
                  <a:lnTo>
                    <a:pt x="10" y="386"/>
                  </a:lnTo>
                  <a:lnTo>
                    <a:pt x="22" y="416"/>
                  </a:lnTo>
                  <a:lnTo>
                    <a:pt x="38" y="446"/>
                  </a:lnTo>
                  <a:lnTo>
                    <a:pt x="56" y="474"/>
                  </a:lnTo>
                  <a:lnTo>
                    <a:pt x="80" y="500"/>
                  </a:lnTo>
                  <a:lnTo>
                    <a:pt x="108" y="524"/>
                  </a:lnTo>
                  <a:lnTo>
                    <a:pt x="138" y="548"/>
                  </a:lnTo>
                  <a:lnTo>
                    <a:pt x="172" y="568"/>
                  </a:lnTo>
                  <a:lnTo>
                    <a:pt x="208" y="586"/>
                  </a:lnTo>
                  <a:lnTo>
                    <a:pt x="248" y="602"/>
                  </a:lnTo>
                  <a:lnTo>
                    <a:pt x="288" y="616"/>
                  </a:lnTo>
                  <a:lnTo>
                    <a:pt x="332" y="626"/>
                  </a:lnTo>
                  <a:lnTo>
                    <a:pt x="376" y="634"/>
                  </a:lnTo>
                  <a:lnTo>
                    <a:pt x="424" y="640"/>
                  </a:lnTo>
                  <a:lnTo>
                    <a:pt x="472" y="640"/>
                  </a:lnTo>
                  <a:lnTo>
                    <a:pt x="472" y="640"/>
                  </a:lnTo>
                  <a:lnTo>
                    <a:pt x="518" y="640"/>
                  </a:lnTo>
                  <a:lnTo>
                    <a:pt x="564" y="634"/>
                  </a:lnTo>
                  <a:lnTo>
                    <a:pt x="608" y="628"/>
                  </a:lnTo>
                  <a:lnTo>
                    <a:pt x="652" y="616"/>
                  </a:lnTo>
                  <a:lnTo>
                    <a:pt x="784" y="680"/>
                  </a:lnTo>
                  <a:lnTo>
                    <a:pt x="748" y="580"/>
                  </a:lnTo>
                  <a:lnTo>
                    <a:pt x="748" y="580"/>
                  </a:lnTo>
                  <a:lnTo>
                    <a:pt x="770" y="568"/>
                  </a:lnTo>
                  <a:lnTo>
                    <a:pt x="792" y="556"/>
                  </a:lnTo>
                  <a:lnTo>
                    <a:pt x="810" y="544"/>
                  </a:lnTo>
                  <a:lnTo>
                    <a:pt x="830" y="530"/>
                  </a:lnTo>
                  <a:lnTo>
                    <a:pt x="846" y="516"/>
                  </a:lnTo>
                  <a:lnTo>
                    <a:pt x="862" y="500"/>
                  </a:lnTo>
                  <a:lnTo>
                    <a:pt x="878" y="484"/>
                  </a:lnTo>
                  <a:lnTo>
                    <a:pt x="890" y="468"/>
                  </a:lnTo>
                  <a:lnTo>
                    <a:pt x="902" y="452"/>
                  </a:lnTo>
                  <a:lnTo>
                    <a:pt x="914" y="434"/>
                  </a:lnTo>
                  <a:lnTo>
                    <a:pt x="922" y="416"/>
                  </a:lnTo>
                  <a:lnTo>
                    <a:pt x="930" y="398"/>
                  </a:lnTo>
                  <a:lnTo>
                    <a:pt x="936" y="380"/>
                  </a:lnTo>
                  <a:lnTo>
                    <a:pt x="940" y="360"/>
                  </a:lnTo>
                  <a:lnTo>
                    <a:pt x="944" y="340"/>
                  </a:lnTo>
                  <a:lnTo>
                    <a:pt x="944" y="320"/>
                  </a:lnTo>
                  <a:lnTo>
                    <a:pt x="944" y="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テキスト ボックス 139">
              <a:extLst>
                <a:ext uri="{FF2B5EF4-FFF2-40B4-BE49-F238E27FC236}">
                  <a16:creationId xmlns:a16="http://schemas.microsoft.com/office/drawing/2014/main" id="{474DFAB9-D354-4F63-9D19-DC8378E713B4}"/>
                </a:ext>
              </a:extLst>
            </p:cNvPr>
            <p:cNvSpPr txBox="1"/>
            <p:nvPr/>
          </p:nvSpPr>
          <p:spPr>
            <a:xfrm>
              <a:off x="457588" y="2533462"/>
              <a:ext cx="1334699" cy="646331"/>
            </a:xfrm>
            <a:prstGeom prst="rect">
              <a:avLst/>
            </a:prstGeom>
            <a:grpFill/>
          </p:spPr>
          <p:txBody>
            <a:bodyPr wrap="square" rtlCol="0">
              <a:sp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退院調整に必要なことって何かな</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p>
          </p:txBody>
        </p:sp>
      </p:grpSp>
      <p:grpSp>
        <p:nvGrpSpPr>
          <p:cNvPr id="141" name="グループ化 140">
            <a:extLst>
              <a:ext uri="{FF2B5EF4-FFF2-40B4-BE49-F238E27FC236}">
                <a16:creationId xmlns:a16="http://schemas.microsoft.com/office/drawing/2014/main" id="{DCEF0618-D92D-4E81-918F-0C7ED24B2803}"/>
              </a:ext>
            </a:extLst>
          </p:cNvPr>
          <p:cNvGrpSpPr/>
          <p:nvPr/>
        </p:nvGrpSpPr>
        <p:grpSpPr>
          <a:xfrm>
            <a:off x="4506767" y="8233354"/>
            <a:ext cx="1899806" cy="929011"/>
            <a:chOff x="233275" y="3658320"/>
            <a:chExt cx="1758950" cy="1336610"/>
          </a:xfrm>
        </p:grpSpPr>
        <p:sp>
          <p:nvSpPr>
            <p:cNvPr id="142" name="Freeform 153">
              <a:extLst>
                <a:ext uri="{FF2B5EF4-FFF2-40B4-BE49-F238E27FC236}">
                  <a16:creationId xmlns:a16="http://schemas.microsoft.com/office/drawing/2014/main" id="{8934FAC8-0E93-49B0-BE9F-506ED1C04BC9}"/>
                </a:ext>
              </a:extLst>
            </p:cNvPr>
            <p:cNvSpPr>
              <a:spLocks/>
            </p:cNvSpPr>
            <p:nvPr/>
          </p:nvSpPr>
          <p:spPr bwMode="auto">
            <a:xfrm>
              <a:off x="233275" y="3658320"/>
              <a:ext cx="1758950" cy="1289050"/>
            </a:xfrm>
            <a:custGeom>
              <a:avLst/>
              <a:gdLst>
                <a:gd name="T0" fmla="*/ 1108 w 1108"/>
                <a:gd name="T1" fmla="*/ 436 h 812"/>
                <a:gd name="T2" fmla="*/ 1098 w 1108"/>
                <a:gd name="T3" fmla="*/ 400 h 812"/>
                <a:gd name="T4" fmla="*/ 1046 w 1108"/>
                <a:gd name="T5" fmla="*/ 334 h 812"/>
                <a:gd name="T6" fmla="*/ 958 w 1108"/>
                <a:gd name="T7" fmla="*/ 284 h 812"/>
                <a:gd name="T8" fmla="*/ 960 w 1108"/>
                <a:gd name="T9" fmla="*/ 260 h 812"/>
                <a:gd name="T10" fmla="*/ 942 w 1108"/>
                <a:gd name="T11" fmla="*/ 182 h 812"/>
                <a:gd name="T12" fmla="*/ 894 w 1108"/>
                <a:gd name="T13" fmla="*/ 114 h 812"/>
                <a:gd name="T14" fmla="*/ 822 w 1108"/>
                <a:gd name="T15" fmla="*/ 60 h 812"/>
                <a:gd name="T16" fmla="*/ 728 w 1108"/>
                <a:gd name="T17" fmla="*/ 20 h 812"/>
                <a:gd name="T18" fmla="*/ 620 w 1108"/>
                <a:gd name="T19" fmla="*/ 2 h 812"/>
                <a:gd name="T20" fmla="*/ 542 w 1108"/>
                <a:gd name="T21" fmla="*/ 2 h 812"/>
                <a:gd name="T22" fmla="*/ 434 w 1108"/>
                <a:gd name="T23" fmla="*/ 20 h 812"/>
                <a:gd name="T24" fmla="*/ 340 w 1108"/>
                <a:gd name="T25" fmla="*/ 60 h 812"/>
                <a:gd name="T26" fmla="*/ 268 w 1108"/>
                <a:gd name="T27" fmla="*/ 114 h 812"/>
                <a:gd name="T28" fmla="*/ 220 w 1108"/>
                <a:gd name="T29" fmla="*/ 182 h 812"/>
                <a:gd name="T30" fmla="*/ 204 w 1108"/>
                <a:gd name="T31" fmla="*/ 260 h 812"/>
                <a:gd name="T32" fmla="*/ 204 w 1108"/>
                <a:gd name="T33" fmla="*/ 268 h 812"/>
                <a:gd name="T34" fmla="*/ 140 w 1108"/>
                <a:gd name="T35" fmla="*/ 288 h 812"/>
                <a:gd name="T36" fmla="*/ 86 w 1108"/>
                <a:gd name="T37" fmla="*/ 320 h 812"/>
                <a:gd name="T38" fmla="*/ 44 w 1108"/>
                <a:gd name="T39" fmla="*/ 358 h 812"/>
                <a:gd name="T40" fmla="*/ 16 w 1108"/>
                <a:gd name="T41" fmla="*/ 402 h 812"/>
                <a:gd name="T42" fmla="*/ 0 w 1108"/>
                <a:gd name="T43" fmla="*/ 450 h 812"/>
                <a:gd name="T44" fmla="*/ 0 w 1108"/>
                <a:gd name="T45" fmla="*/ 484 h 812"/>
                <a:gd name="T46" fmla="*/ 14 w 1108"/>
                <a:gd name="T47" fmla="*/ 530 h 812"/>
                <a:gd name="T48" fmla="*/ 42 w 1108"/>
                <a:gd name="T49" fmla="*/ 574 h 812"/>
                <a:gd name="T50" fmla="*/ 82 w 1108"/>
                <a:gd name="T51" fmla="*/ 612 h 812"/>
                <a:gd name="T52" fmla="*/ 134 w 1108"/>
                <a:gd name="T53" fmla="*/ 642 h 812"/>
                <a:gd name="T54" fmla="*/ 194 w 1108"/>
                <a:gd name="T55" fmla="*/ 664 h 812"/>
                <a:gd name="T56" fmla="*/ 202 w 1108"/>
                <a:gd name="T57" fmla="*/ 694 h 812"/>
                <a:gd name="T58" fmla="*/ 232 w 1108"/>
                <a:gd name="T59" fmla="*/ 734 h 812"/>
                <a:gd name="T60" fmla="*/ 280 w 1108"/>
                <a:gd name="T61" fmla="*/ 768 h 812"/>
                <a:gd name="T62" fmla="*/ 342 w 1108"/>
                <a:gd name="T63" fmla="*/ 794 h 812"/>
                <a:gd name="T64" fmla="*/ 416 w 1108"/>
                <a:gd name="T65" fmla="*/ 808 h 812"/>
                <a:gd name="T66" fmla="*/ 470 w 1108"/>
                <a:gd name="T67" fmla="*/ 812 h 812"/>
                <a:gd name="T68" fmla="*/ 604 w 1108"/>
                <a:gd name="T69" fmla="*/ 792 h 812"/>
                <a:gd name="T70" fmla="*/ 660 w 1108"/>
                <a:gd name="T71" fmla="*/ 770 h 812"/>
                <a:gd name="T72" fmla="*/ 702 w 1108"/>
                <a:gd name="T73" fmla="*/ 740 h 812"/>
                <a:gd name="T74" fmla="*/ 732 w 1108"/>
                <a:gd name="T75" fmla="*/ 704 h 812"/>
                <a:gd name="T76" fmla="*/ 826 w 1108"/>
                <a:gd name="T77" fmla="*/ 646 h 812"/>
                <a:gd name="T78" fmla="*/ 886 w 1108"/>
                <a:gd name="T79" fmla="*/ 636 h 812"/>
                <a:gd name="T80" fmla="*/ 964 w 1108"/>
                <a:gd name="T81" fmla="*/ 612 h 812"/>
                <a:gd name="T82" fmla="*/ 1028 w 1108"/>
                <a:gd name="T83" fmla="*/ 578 h 812"/>
                <a:gd name="T84" fmla="*/ 1076 w 1108"/>
                <a:gd name="T85" fmla="*/ 534 h 812"/>
                <a:gd name="T86" fmla="*/ 1104 w 1108"/>
                <a:gd name="T87" fmla="*/ 484 h 812"/>
                <a:gd name="T88" fmla="*/ 1108 w 1108"/>
                <a:gd name="T89" fmla="*/ 448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8" h="812">
                  <a:moveTo>
                    <a:pt x="1108" y="448"/>
                  </a:moveTo>
                  <a:lnTo>
                    <a:pt x="1108" y="448"/>
                  </a:lnTo>
                  <a:lnTo>
                    <a:pt x="1108" y="436"/>
                  </a:lnTo>
                  <a:lnTo>
                    <a:pt x="1106" y="424"/>
                  </a:lnTo>
                  <a:lnTo>
                    <a:pt x="1102" y="412"/>
                  </a:lnTo>
                  <a:lnTo>
                    <a:pt x="1098" y="400"/>
                  </a:lnTo>
                  <a:lnTo>
                    <a:pt x="1084" y="376"/>
                  </a:lnTo>
                  <a:lnTo>
                    <a:pt x="1068" y="354"/>
                  </a:lnTo>
                  <a:lnTo>
                    <a:pt x="1046" y="334"/>
                  </a:lnTo>
                  <a:lnTo>
                    <a:pt x="1020" y="316"/>
                  </a:lnTo>
                  <a:lnTo>
                    <a:pt x="990" y="298"/>
                  </a:lnTo>
                  <a:lnTo>
                    <a:pt x="958" y="284"/>
                  </a:lnTo>
                  <a:lnTo>
                    <a:pt x="958" y="284"/>
                  </a:lnTo>
                  <a:lnTo>
                    <a:pt x="960" y="260"/>
                  </a:lnTo>
                  <a:lnTo>
                    <a:pt x="960" y="260"/>
                  </a:lnTo>
                  <a:lnTo>
                    <a:pt x="958" y="234"/>
                  </a:lnTo>
                  <a:lnTo>
                    <a:pt x="952" y="208"/>
                  </a:lnTo>
                  <a:lnTo>
                    <a:pt x="942" y="182"/>
                  </a:lnTo>
                  <a:lnTo>
                    <a:pt x="930" y="158"/>
                  </a:lnTo>
                  <a:lnTo>
                    <a:pt x="914" y="136"/>
                  </a:lnTo>
                  <a:lnTo>
                    <a:pt x="894" y="114"/>
                  </a:lnTo>
                  <a:lnTo>
                    <a:pt x="872" y="94"/>
                  </a:lnTo>
                  <a:lnTo>
                    <a:pt x="848" y="76"/>
                  </a:lnTo>
                  <a:lnTo>
                    <a:pt x="822" y="60"/>
                  </a:lnTo>
                  <a:lnTo>
                    <a:pt x="792" y="44"/>
                  </a:lnTo>
                  <a:lnTo>
                    <a:pt x="762" y="32"/>
                  </a:lnTo>
                  <a:lnTo>
                    <a:pt x="728" y="20"/>
                  </a:lnTo>
                  <a:lnTo>
                    <a:pt x="694" y="12"/>
                  </a:lnTo>
                  <a:lnTo>
                    <a:pt x="658" y="6"/>
                  </a:lnTo>
                  <a:lnTo>
                    <a:pt x="620" y="2"/>
                  </a:lnTo>
                  <a:lnTo>
                    <a:pt x="582" y="0"/>
                  </a:lnTo>
                  <a:lnTo>
                    <a:pt x="582" y="0"/>
                  </a:lnTo>
                  <a:lnTo>
                    <a:pt x="542" y="2"/>
                  </a:lnTo>
                  <a:lnTo>
                    <a:pt x="504" y="6"/>
                  </a:lnTo>
                  <a:lnTo>
                    <a:pt x="468" y="12"/>
                  </a:lnTo>
                  <a:lnTo>
                    <a:pt x="434" y="20"/>
                  </a:lnTo>
                  <a:lnTo>
                    <a:pt x="400" y="32"/>
                  </a:lnTo>
                  <a:lnTo>
                    <a:pt x="370" y="44"/>
                  </a:lnTo>
                  <a:lnTo>
                    <a:pt x="340" y="60"/>
                  </a:lnTo>
                  <a:lnTo>
                    <a:pt x="314" y="76"/>
                  </a:lnTo>
                  <a:lnTo>
                    <a:pt x="290" y="94"/>
                  </a:lnTo>
                  <a:lnTo>
                    <a:pt x="268" y="114"/>
                  </a:lnTo>
                  <a:lnTo>
                    <a:pt x="248" y="136"/>
                  </a:lnTo>
                  <a:lnTo>
                    <a:pt x="232" y="158"/>
                  </a:lnTo>
                  <a:lnTo>
                    <a:pt x="220" y="182"/>
                  </a:lnTo>
                  <a:lnTo>
                    <a:pt x="210" y="208"/>
                  </a:lnTo>
                  <a:lnTo>
                    <a:pt x="204" y="234"/>
                  </a:lnTo>
                  <a:lnTo>
                    <a:pt x="204" y="260"/>
                  </a:lnTo>
                  <a:lnTo>
                    <a:pt x="204" y="260"/>
                  </a:lnTo>
                  <a:lnTo>
                    <a:pt x="204" y="268"/>
                  </a:lnTo>
                  <a:lnTo>
                    <a:pt x="204" y="268"/>
                  </a:lnTo>
                  <a:lnTo>
                    <a:pt x="182" y="274"/>
                  </a:lnTo>
                  <a:lnTo>
                    <a:pt x="160" y="280"/>
                  </a:lnTo>
                  <a:lnTo>
                    <a:pt x="140" y="288"/>
                  </a:lnTo>
                  <a:lnTo>
                    <a:pt x="122" y="298"/>
                  </a:lnTo>
                  <a:lnTo>
                    <a:pt x="104" y="308"/>
                  </a:lnTo>
                  <a:lnTo>
                    <a:pt x="86" y="320"/>
                  </a:lnTo>
                  <a:lnTo>
                    <a:pt x="72" y="332"/>
                  </a:lnTo>
                  <a:lnTo>
                    <a:pt x="58" y="344"/>
                  </a:lnTo>
                  <a:lnTo>
                    <a:pt x="44" y="358"/>
                  </a:lnTo>
                  <a:lnTo>
                    <a:pt x="34" y="372"/>
                  </a:lnTo>
                  <a:lnTo>
                    <a:pt x="24" y="386"/>
                  </a:lnTo>
                  <a:lnTo>
                    <a:pt x="16" y="402"/>
                  </a:lnTo>
                  <a:lnTo>
                    <a:pt x="8" y="416"/>
                  </a:lnTo>
                  <a:lnTo>
                    <a:pt x="4" y="434"/>
                  </a:lnTo>
                  <a:lnTo>
                    <a:pt x="0" y="450"/>
                  </a:lnTo>
                  <a:lnTo>
                    <a:pt x="0" y="466"/>
                  </a:lnTo>
                  <a:lnTo>
                    <a:pt x="0" y="466"/>
                  </a:lnTo>
                  <a:lnTo>
                    <a:pt x="0" y="484"/>
                  </a:lnTo>
                  <a:lnTo>
                    <a:pt x="4" y="500"/>
                  </a:lnTo>
                  <a:lnTo>
                    <a:pt x="8" y="516"/>
                  </a:lnTo>
                  <a:lnTo>
                    <a:pt x="14" y="530"/>
                  </a:lnTo>
                  <a:lnTo>
                    <a:pt x="22" y="546"/>
                  </a:lnTo>
                  <a:lnTo>
                    <a:pt x="32" y="560"/>
                  </a:lnTo>
                  <a:lnTo>
                    <a:pt x="42" y="574"/>
                  </a:lnTo>
                  <a:lnTo>
                    <a:pt x="54" y="588"/>
                  </a:lnTo>
                  <a:lnTo>
                    <a:pt x="68" y="600"/>
                  </a:lnTo>
                  <a:lnTo>
                    <a:pt x="82" y="612"/>
                  </a:lnTo>
                  <a:lnTo>
                    <a:pt x="98" y="622"/>
                  </a:lnTo>
                  <a:lnTo>
                    <a:pt x="116" y="632"/>
                  </a:lnTo>
                  <a:lnTo>
                    <a:pt x="134" y="642"/>
                  </a:lnTo>
                  <a:lnTo>
                    <a:pt x="154" y="650"/>
                  </a:lnTo>
                  <a:lnTo>
                    <a:pt x="174" y="658"/>
                  </a:lnTo>
                  <a:lnTo>
                    <a:pt x="194" y="664"/>
                  </a:lnTo>
                  <a:lnTo>
                    <a:pt x="194" y="664"/>
                  </a:lnTo>
                  <a:lnTo>
                    <a:pt x="198" y="678"/>
                  </a:lnTo>
                  <a:lnTo>
                    <a:pt x="202" y="694"/>
                  </a:lnTo>
                  <a:lnTo>
                    <a:pt x="210" y="708"/>
                  </a:lnTo>
                  <a:lnTo>
                    <a:pt x="220" y="722"/>
                  </a:lnTo>
                  <a:lnTo>
                    <a:pt x="232" y="734"/>
                  </a:lnTo>
                  <a:lnTo>
                    <a:pt x="246" y="746"/>
                  </a:lnTo>
                  <a:lnTo>
                    <a:pt x="262" y="758"/>
                  </a:lnTo>
                  <a:lnTo>
                    <a:pt x="280" y="768"/>
                  </a:lnTo>
                  <a:lnTo>
                    <a:pt x="300" y="778"/>
                  </a:lnTo>
                  <a:lnTo>
                    <a:pt x="320" y="786"/>
                  </a:lnTo>
                  <a:lnTo>
                    <a:pt x="342" y="794"/>
                  </a:lnTo>
                  <a:lnTo>
                    <a:pt x="366" y="800"/>
                  </a:lnTo>
                  <a:lnTo>
                    <a:pt x="390" y="806"/>
                  </a:lnTo>
                  <a:lnTo>
                    <a:pt x="416" y="808"/>
                  </a:lnTo>
                  <a:lnTo>
                    <a:pt x="444" y="812"/>
                  </a:lnTo>
                  <a:lnTo>
                    <a:pt x="470" y="812"/>
                  </a:lnTo>
                  <a:lnTo>
                    <a:pt x="470" y="812"/>
                  </a:lnTo>
                  <a:lnTo>
                    <a:pt x="518" y="810"/>
                  </a:lnTo>
                  <a:lnTo>
                    <a:pt x="564" y="802"/>
                  </a:lnTo>
                  <a:lnTo>
                    <a:pt x="604" y="792"/>
                  </a:lnTo>
                  <a:lnTo>
                    <a:pt x="624" y="786"/>
                  </a:lnTo>
                  <a:lnTo>
                    <a:pt x="642" y="778"/>
                  </a:lnTo>
                  <a:lnTo>
                    <a:pt x="660" y="770"/>
                  </a:lnTo>
                  <a:lnTo>
                    <a:pt x="676" y="760"/>
                  </a:lnTo>
                  <a:lnTo>
                    <a:pt x="690" y="750"/>
                  </a:lnTo>
                  <a:lnTo>
                    <a:pt x="702" y="740"/>
                  </a:lnTo>
                  <a:lnTo>
                    <a:pt x="714" y="728"/>
                  </a:lnTo>
                  <a:lnTo>
                    <a:pt x="724" y="716"/>
                  </a:lnTo>
                  <a:lnTo>
                    <a:pt x="732" y="704"/>
                  </a:lnTo>
                  <a:lnTo>
                    <a:pt x="738" y="692"/>
                  </a:lnTo>
                  <a:lnTo>
                    <a:pt x="884" y="750"/>
                  </a:lnTo>
                  <a:lnTo>
                    <a:pt x="826" y="646"/>
                  </a:lnTo>
                  <a:lnTo>
                    <a:pt x="826" y="646"/>
                  </a:lnTo>
                  <a:lnTo>
                    <a:pt x="856" y="642"/>
                  </a:lnTo>
                  <a:lnTo>
                    <a:pt x="886" y="636"/>
                  </a:lnTo>
                  <a:lnTo>
                    <a:pt x="912" y="630"/>
                  </a:lnTo>
                  <a:lnTo>
                    <a:pt x="938" y="622"/>
                  </a:lnTo>
                  <a:lnTo>
                    <a:pt x="964" y="612"/>
                  </a:lnTo>
                  <a:lnTo>
                    <a:pt x="986" y="602"/>
                  </a:lnTo>
                  <a:lnTo>
                    <a:pt x="1008" y="590"/>
                  </a:lnTo>
                  <a:lnTo>
                    <a:pt x="1028" y="578"/>
                  </a:lnTo>
                  <a:lnTo>
                    <a:pt x="1046" y="564"/>
                  </a:lnTo>
                  <a:lnTo>
                    <a:pt x="1062" y="550"/>
                  </a:lnTo>
                  <a:lnTo>
                    <a:pt x="1076" y="534"/>
                  </a:lnTo>
                  <a:lnTo>
                    <a:pt x="1088" y="518"/>
                  </a:lnTo>
                  <a:lnTo>
                    <a:pt x="1096" y="502"/>
                  </a:lnTo>
                  <a:lnTo>
                    <a:pt x="1104" y="484"/>
                  </a:lnTo>
                  <a:lnTo>
                    <a:pt x="1108" y="466"/>
                  </a:lnTo>
                  <a:lnTo>
                    <a:pt x="1108" y="448"/>
                  </a:lnTo>
                  <a:lnTo>
                    <a:pt x="1108" y="448"/>
                  </a:ln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テキスト ボックス 142">
              <a:extLst>
                <a:ext uri="{FF2B5EF4-FFF2-40B4-BE49-F238E27FC236}">
                  <a16:creationId xmlns:a16="http://schemas.microsoft.com/office/drawing/2014/main" id="{B6CC106A-7252-45C1-B4B3-FF4D933F48E3}"/>
                </a:ext>
              </a:extLst>
            </p:cNvPr>
            <p:cNvSpPr txBox="1"/>
            <p:nvPr/>
          </p:nvSpPr>
          <p:spPr>
            <a:xfrm>
              <a:off x="605255" y="4036388"/>
              <a:ext cx="1094974" cy="958542"/>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部署の教育に必要なことって何かな。</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44" name="角丸四角形 21">
            <a:extLst>
              <a:ext uri="{FF2B5EF4-FFF2-40B4-BE49-F238E27FC236}">
                <a16:creationId xmlns:a16="http://schemas.microsoft.com/office/drawing/2014/main" id="{3D2BBAA1-B6AF-4EB2-9615-2B36DF600C48}"/>
              </a:ext>
            </a:extLst>
          </p:cNvPr>
          <p:cNvSpPr/>
          <p:nvPr/>
        </p:nvSpPr>
        <p:spPr>
          <a:xfrm>
            <a:off x="2480897" y="9884366"/>
            <a:ext cx="4948917" cy="757481"/>
          </a:xfrm>
          <a:prstGeom prst="roundRect">
            <a:avLst/>
          </a:prstGeom>
          <a:solidFill>
            <a:srgbClr val="FA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rPr>
              <a:t>みなさまも一緒に研究取り組んでみませんか？</a:t>
            </a:r>
            <a:endParaRPr kumimoji="1" lang="ja-JP" altLang="en-US" dirty="0">
              <a:solidFill>
                <a:schemeClr val="tx1"/>
              </a:solidFill>
              <a:latin typeface="Meiryo UI" panose="020B0604030504040204" pitchFamily="50" charset="-128"/>
              <a:ea typeface="Meiryo UI" panose="020B0604030504040204" pitchFamily="50" charset="-128"/>
            </a:endParaRPr>
          </a:p>
        </p:txBody>
      </p:sp>
      <p:pic>
        <p:nvPicPr>
          <p:cNvPr id="108" name="図プレースホルダー 6">
            <a:extLst>
              <a:ext uri="{FF2B5EF4-FFF2-40B4-BE49-F238E27FC236}">
                <a16:creationId xmlns:a16="http://schemas.microsoft.com/office/drawing/2014/main" id="{C8DC93C2-AE1E-4D2F-8F5E-518E35F5E3D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059" t="-1646" r="-3204" b="152"/>
          <a:stretch/>
        </p:blipFill>
        <p:spPr>
          <a:xfrm>
            <a:off x="289199" y="198920"/>
            <a:ext cx="711579" cy="1058816"/>
          </a:xfrm>
          <a:prstGeom prst="rect">
            <a:avLst/>
          </a:prstGeom>
        </p:spPr>
      </p:pic>
      <p:sp>
        <p:nvSpPr>
          <p:cNvPr id="44" name="角丸四角形 21">
            <a:extLst>
              <a:ext uri="{FF2B5EF4-FFF2-40B4-BE49-F238E27FC236}">
                <a16:creationId xmlns:a16="http://schemas.microsoft.com/office/drawing/2014/main" id="{8CED5B98-C805-45E8-ACF7-807DC7F92D63}"/>
              </a:ext>
            </a:extLst>
          </p:cNvPr>
          <p:cNvSpPr/>
          <p:nvPr/>
        </p:nvSpPr>
        <p:spPr>
          <a:xfrm>
            <a:off x="152210" y="1555431"/>
            <a:ext cx="7277604" cy="4365890"/>
          </a:xfrm>
          <a:prstGeom prst="roundRect">
            <a:avLst>
              <a:gd name="adj" fmla="val 2255"/>
            </a:avLst>
          </a:prstGeom>
          <a:pattFill prst="pct75">
            <a:fgClr>
              <a:srgbClr val="D4E5F4"/>
            </a:fgClr>
            <a:bgClr>
              <a:schemeClr val="bg1"/>
            </a:bgClr>
          </a:patt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テキスト プレースホルダー 69">
            <a:extLst>
              <a:ext uri="{FF2B5EF4-FFF2-40B4-BE49-F238E27FC236}">
                <a16:creationId xmlns:a16="http://schemas.microsoft.com/office/drawing/2014/main" id="{BF0D6E01-A2D3-4EB4-AA18-4EED45026AA8}"/>
              </a:ext>
            </a:extLst>
          </p:cNvPr>
          <p:cNvSpPr txBox="1">
            <a:spLocks/>
          </p:cNvSpPr>
          <p:nvPr/>
        </p:nvSpPr>
        <p:spPr>
          <a:xfrm>
            <a:off x="219871" y="1555431"/>
            <a:ext cx="6399293" cy="614085"/>
          </a:xfrm>
          <a:prstGeom prst="rect">
            <a:avLst/>
          </a:prstGeom>
        </p:spPr>
        <p:txBody>
          <a:bodyPr vert="horz" lIns="91440" tIns="45720" rIns="91440" bIns="45720" rtlCol="0">
            <a:normAutofit fontScale="32500" lnSpcReduction="20000"/>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kumimoji="1" sz="105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a:lstStyle>
          <a:p>
            <a:endParaRPr lang="ja-JP" altLang="en-US" dirty="0"/>
          </a:p>
          <a:p>
            <a:pPr algn="ctr" defTabSz="755934">
              <a:spcBef>
                <a:spcPts val="827"/>
              </a:spcBef>
              <a:defRPr/>
            </a:pPr>
            <a:r>
              <a:rPr lang="ja-JP" altLang="en-US" sz="9600" b="1" dirty="0">
                <a:solidFill>
                  <a:prstClr val="white"/>
                </a:solidFill>
                <a:effectLst>
                  <a:glow rad="203200">
                    <a:srgbClr val="EE8291"/>
                  </a:glow>
                </a:effectLst>
              </a:rPr>
              <a:t>院外の学会発表を終えて</a:t>
            </a:r>
          </a:p>
          <a:p>
            <a:endParaRPr lang="en-US" altLang="ja-JP" sz="9600" dirty="0"/>
          </a:p>
          <a:p>
            <a:endParaRPr lang="ja-JP" altLang="en-US" dirty="0"/>
          </a:p>
        </p:txBody>
      </p:sp>
      <p:grpSp>
        <p:nvGrpSpPr>
          <p:cNvPr id="48" name="Group 4">
            <a:extLst>
              <a:ext uri="{FF2B5EF4-FFF2-40B4-BE49-F238E27FC236}">
                <a16:creationId xmlns:a16="http://schemas.microsoft.com/office/drawing/2014/main" id="{083B5CED-8D43-4E20-8DA2-FC891F3DF6F1}"/>
              </a:ext>
            </a:extLst>
          </p:cNvPr>
          <p:cNvGrpSpPr>
            <a:grpSpLocks noChangeAspect="1"/>
          </p:cNvGrpSpPr>
          <p:nvPr/>
        </p:nvGrpSpPr>
        <p:grpSpPr bwMode="auto">
          <a:xfrm>
            <a:off x="341416" y="2148870"/>
            <a:ext cx="3321263" cy="3591760"/>
            <a:chOff x="298" y="1048"/>
            <a:chExt cx="2106" cy="1566"/>
          </a:xfrm>
          <a:effectLst>
            <a:outerShdw blurRad="50800" dist="50800" dir="2700000" algn="tl" rotWithShape="0">
              <a:prstClr val="black">
                <a:alpha val="20000"/>
              </a:prstClr>
            </a:outerShdw>
          </a:effectLst>
        </p:grpSpPr>
        <p:sp>
          <p:nvSpPr>
            <p:cNvPr id="49" name="Freeform 5">
              <a:extLst>
                <a:ext uri="{FF2B5EF4-FFF2-40B4-BE49-F238E27FC236}">
                  <a16:creationId xmlns:a16="http://schemas.microsoft.com/office/drawing/2014/main" id="{0E1944C5-C603-4522-A527-C1955E9E265A}"/>
                </a:ext>
              </a:extLst>
            </p:cNvPr>
            <p:cNvSpPr>
              <a:spLocks/>
            </p:cNvSpPr>
            <p:nvPr userDrawn="1"/>
          </p:nvSpPr>
          <p:spPr bwMode="auto">
            <a:xfrm>
              <a:off x="298" y="1048"/>
              <a:ext cx="2106" cy="1566"/>
            </a:xfrm>
            <a:custGeom>
              <a:avLst/>
              <a:gdLst>
                <a:gd name="T0" fmla="*/ 1828 w 2106"/>
                <a:gd name="T1" fmla="*/ 1556 h 1566"/>
                <a:gd name="T2" fmla="*/ 1682 w 2106"/>
                <a:gd name="T3" fmla="*/ 1558 h 1566"/>
                <a:gd name="T4" fmla="*/ 1536 w 2106"/>
                <a:gd name="T5" fmla="*/ 1566 h 1566"/>
                <a:gd name="T6" fmla="*/ 1390 w 2106"/>
                <a:gd name="T7" fmla="*/ 1564 h 1566"/>
                <a:gd name="T8" fmla="*/ 1244 w 2106"/>
                <a:gd name="T9" fmla="*/ 1562 h 1566"/>
                <a:gd name="T10" fmla="*/ 1098 w 2106"/>
                <a:gd name="T11" fmla="*/ 1558 h 1566"/>
                <a:gd name="T12" fmla="*/ 954 w 2106"/>
                <a:gd name="T13" fmla="*/ 1564 h 1566"/>
                <a:gd name="T14" fmla="*/ 808 w 2106"/>
                <a:gd name="T15" fmla="*/ 1566 h 1566"/>
                <a:gd name="T16" fmla="*/ 662 w 2106"/>
                <a:gd name="T17" fmla="*/ 1566 h 1566"/>
                <a:gd name="T18" fmla="*/ 516 w 2106"/>
                <a:gd name="T19" fmla="*/ 1554 h 1566"/>
                <a:gd name="T20" fmla="*/ 370 w 2106"/>
                <a:gd name="T21" fmla="*/ 1558 h 1566"/>
                <a:gd name="T22" fmla="*/ 224 w 2106"/>
                <a:gd name="T23" fmla="*/ 1554 h 1566"/>
                <a:gd name="T24" fmla="*/ 78 w 2106"/>
                <a:gd name="T25" fmla="*/ 1558 h 1566"/>
                <a:gd name="T26" fmla="*/ 10 w 2106"/>
                <a:gd name="T27" fmla="*/ 1490 h 1566"/>
                <a:gd name="T28" fmla="*/ 0 w 2106"/>
                <a:gd name="T29" fmla="*/ 1348 h 1566"/>
                <a:gd name="T30" fmla="*/ 2 w 2106"/>
                <a:gd name="T31" fmla="*/ 1208 h 1566"/>
                <a:gd name="T32" fmla="*/ 8 w 2106"/>
                <a:gd name="T33" fmla="*/ 1066 h 1566"/>
                <a:gd name="T34" fmla="*/ 10 w 2106"/>
                <a:gd name="T35" fmla="*/ 924 h 1566"/>
                <a:gd name="T36" fmla="*/ 4 w 2106"/>
                <a:gd name="T37" fmla="*/ 784 h 1566"/>
                <a:gd name="T38" fmla="*/ 0 w 2106"/>
                <a:gd name="T39" fmla="*/ 642 h 1566"/>
                <a:gd name="T40" fmla="*/ 4 w 2106"/>
                <a:gd name="T41" fmla="*/ 500 h 1566"/>
                <a:gd name="T42" fmla="*/ 12 w 2106"/>
                <a:gd name="T43" fmla="*/ 360 h 1566"/>
                <a:gd name="T44" fmla="*/ 4 w 2106"/>
                <a:gd name="T45" fmla="*/ 218 h 1566"/>
                <a:gd name="T46" fmla="*/ 8 w 2106"/>
                <a:gd name="T47" fmla="*/ 76 h 1566"/>
                <a:gd name="T48" fmla="*/ 78 w 2106"/>
                <a:gd name="T49" fmla="*/ 10 h 1566"/>
                <a:gd name="T50" fmla="*/ 222 w 2106"/>
                <a:gd name="T51" fmla="*/ 8 h 1566"/>
                <a:gd name="T52" fmla="*/ 368 w 2106"/>
                <a:gd name="T53" fmla="*/ 6 h 1566"/>
                <a:gd name="T54" fmla="*/ 512 w 2106"/>
                <a:gd name="T55" fmla="*/ 8 h 1566"/>
                <a:gd name="T56" fmla="*/ 656 w 2106"/>
                <a:gd name="T57" fmla="*/ 10 h 1566"/>
                <a:gd name="T58" fmla="*/ 800 w 2106"/>
                <a:gd name="T59" fmla="*/ 6 h 1566"/>
                <a:gd name="T60" fmla="*/ 944 w 2106"/>
                <a:gd name="T61" fmla="*/ 10 h 1566"/>
                <a:gd name="T62" fmla="*/ 1088 w 2106"/>
                <a:gd name="T63" fmla="*/ 4 h 1566"/>
                <a:gd name="T64" fmla="*/ 1234 w 2106"/>
                <a:gd name="T65" fmla="*/ 4 h 1566"/>
                <a:gd name="T66" fmla="*/ 1378 w 2106"/>
                <a:gd name="T67" fmla="*/ 10 h 1566"/>
                <a:gd name="T68" fmla="*/ 1522 w 2106"/>
                <a:gd name="T69" fmla="*/ 12 h 1566"/>
                <a:gd name="T70" fmla="*/ 1666 w 2106"/>
                <a:gd name="T71" fmla="*/ 8 h 1566"/>
                <a:gd name="T72" fmla="*/ 1810 w 2106"/>
                <a:gd name="T73" fmla="*/ 2 h 1566"/>
                <a:gd name="T74" fmla="*/ 1956 w 2106"/>
                <a:gd name="T75" fmla="*/ 4 h 1566"/>
                <a:gd name="T76" fmla="*/ 2102 w 2106"/>
                <a:gd name="T77" fmla="*/ 2 h 1566"/>
                <a:gd name="T78" fmla="*/ 2098 w 2106"/>
                <a:gd name="T79" fmla="*/ 150 h 1566"/>
                <a:gd name="T80" fmla="*/ 2106 w 2106"/>
                <a:gd name="T81" fmla="*/ 294 h 1566"/>
                <a:gd name="T82" fmla="*/ 2098 w 2106"/>
                <a:gd name="T83" fmla="*/ 438 h 1566"/>
                <a:gd name="T84" fmla="*/ 2106 w 2106"/>
                <a:gd name="T85" fmla="*/ 582 h 1566"/>
                <a:gd name="T86" fmla="*/ 2094 w 2106"/>
                <a:gd name="T87" fmla="*/ 726 h 1566"/>
                <a:gd name="T88" fmla="*/ 2106 w 2106"/>
                <a:gd name="T89" fmla="*/ 870 h 1566"/>
                <a:gd name="T90" fmla="*/ 2096 w 2106"/>
                <a:gd name="T91" fmla="*/ 1014 h 1566"/>
                <a:gd name="T92" fmla="*/ 2094 w 2106"/>
                <a:gd name="T93" fmla="*/ 1158 h 1566"/>
                <a:gd name="T94" fmla="*/ 2102 w 2106"/>
                <a:gd name="T95" fmla="*/ 1302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06" h="1566">
                  <a:moveTo>
                    <a:pt x="1900" y="1564"/>
                  </a:moveTo>
                  <a:lnTo>
                    <a:pt x="1828" y="1556"/>
                  </a:lnTo>
                  <a:lnTo>
                    <a:pt x="1754" y="1558"/>
                  </a:lnTo>
                  <a:lnTo>
                    <a:pt x="1682" y="1558"/>
                  </a:lnTo>
                  <a:lnTo>
                    <a:pt x="1608" y="1562"/>
                  </a:lnTo>
                  <a:lnTo>
                    <a:pt x="1536" y="1566"/>
                  </a:lnTo>
                  <a:lnTo>
                    <a:pt x="1464" y="1558"/>
                  </a:lnTo>
                  <a:lnTo>
                    <a:pt x="1390" y="1564"/>
                  </a:lnTo>
                  <a:lnTo>
                    <a:pt x="1318" y="1560"/>
                  </a:lnTo>
                  <a:lnTo>
                    <a:pt x="1244" y="1562"/>
                  </a:lnTo>
                  <a:lnTo>
                    <a:pt x="1172" y="1562"/>
                  </a:lnTo>
                  <a:lnTo>
                    <a:pt x="1098" y="1558"/>
                  </a:lnTo>
                  <a:lnTo>
                    <a:pt x="1026" y="1562"/>
                  </a:lnTo>
                  <a:lnTo>
                    <a:pt x="954" y="1564"/>
                  </a:lnTo>
                  <a:lnTo>
                    <a:pt x="880" y="1560"/>
                  </a:lnTo>
                  <a:lnTo>
                    <a:pt x="808" y="1566"/>
                  </a:lnTo>
                  <a:lnTo>
                    <a:pt x="734" y="1566"/>
                  </a:lnTo>
                  <a:lnTo>
                    <a:pt x="662" y="1566"/>
                  </a:lnTo>
                  <a:lnTo>
                    <a:pt x="590" y="1560"/>
                  </a:lnTo>
                  <a:lnTo>
                    <a:pt x="516" y="1554"/>
                  </a:lnTo>
                  <a:lnTo>
                    <a:pt x="444" y="1556"/>
                  </a:lnTo>
                  <a:lnTo>
                    <a:pt x="370" y="1558"/>
                  </a:lnTo>
                  <a:lnTo>
                    <a:pt x="298" y="1560"/>
                  </a:lnTo>
                  <a:lnTo>
                    <a:pt x="224" y="1554"/>
                  </a:lnTo>
                  <a:lnTo>
                    <a:pt x="152" y="1556"/>
                  </a:lnTo>
                  <a:lnTo>
                    <a:pt x="78" y="1558"/>
                  </a:lnTo>
                  <a:lnTo>
                    <a:pt x="10" y="1556"/>
                  </a:lnTo>
                  <a:lnTo>
                    <a:pt x="10" y="1490"/>
                  </a:lnTo>
                  <a:lnTo>
                    <a:pt x="6" y="1420"/>
                  </a:lnTo>
                  <a:lnTo>
                    <a:pt x="0" y="1348"/>
                  </a:lnTo>
                  <a:lnTo>
                    <a:pt x="4" y="1278"/>
                  </a:lnTo>
                  <a:lnTo>
                    <a:pt x="2" y="1208"/>
                  </a:lnTo>
                  <a:lnTo>
                    <a:pt x="2" y="1136"/>
                  </a:lnTo>
                  <a:lnTo>
                    <a:pt x="8" y="1066"/>
                  </a:lnTo>
                  <a:lnTo>
                    <a:pt x="8" y="996"/>
                  </a:lnTo>
                  <a:lnTo>
                    <a:pt x="10" y="924"/>
                  </a:lnTo>
                  <a:lnTo>
                    <a:pt x="6" y="854"/>
                  </a:lnTo>
                  <a:lnTo>
                    <a:pt x="4" y="784"/>
                  </a:lnTo>
                  <a:lnTo>
                    <a:pt x="6" y="712"/>
                  </a:lnTo>
                  <a:lnTo>
                    <a:pt x="0" y="642"/>
                  </a:lnTo>
                  <a:lnTo>
                    <a:pt x="6" y="572"/>
                  </a:lnTo>
                  <a:lnTo>
                    <a:pt x="4" y="500"/>
                  </a:lnTo>
                  <a:lnTo>
                    <a:pt x="6" y="430"/>
                  </a:lnTo>
                  <a:lnTo>
                    <a:pt x="12" y="360"/>
                  </a:lnTo>
                  <a:lnTo>
                    <a:pt x="2" y="288"/>
                  </a:lnTo>
                  <a:lnTo>
                    <a:pt x="4" y="218"/>
                  </a:lnTo>
                  <a:lnTo>
                    <a:pt x="10" y="148"/>
                  </a:lnTo>
                  <a:lnTo>
                    <a:pt x="8" y="76"/>
                  </a:lnTo>
                  <a:lnTo>
                    <a:pt x="4" y="4"/>
                  </a:lnTo>
                  <a:lnTo>
                    <a:pt x="78" y="10"/>
                  </a:lnTo>
                  <a:lnTo>
                    <a:pt x="150" y="8"/>
                  </a:lnTo>
                  <a:lnTo>
                    <a:pt x="222" y="8"/>
                  </a:lnTo>
                  <a:lnTo>
                    <a:pt x="294" y="4"/>
                  </a:lnTo>
                  <a:lnTo>
                    <a:pt x="368" y="6"/>
                  </a:lnTo>
                  <a:lnTo>
                    <a:pt x="440" y="8"/>
                  </a:lnTo>
                  <a:lnTo>
                    <a:pt x="512" y="8"/>
                  </a:lnTo>
                  <a:lnTo>
                    <a:pt x="584" y="2"/>
                  </a:lnTo>
                  <a:lnTo>
                    <a:pt x="656" y="10"/>
                  </a:lnTo>
                  <a:lnTo>
                    <a:pt x="728" y="10"/>
                  </a:lnTo>
                  <a:lnTo>
                    <a:pt x="800" y="6"/>
                  </a:lnTo>
                  <a:lnTo>
                    <a:pt x="872" y="6"/>
                  </a:lnTo>
                  <a:lnTo>
                    <a:pt x="944" y="10"/>
                  </a:lnTo>
                  <a:lnTo>
                    <a:pt x="1016" y="10"/>
                  </a:lnTo>
                  <a:lnTo>
                    <a:pt x="1088" y="4"/>
                  </a:lnTo>
                  <a:lnTo>
                    <a:pt x="1160" y="10"/>
                  </a:lnTo>
                  <a:lnTo>
                    <a:pt x="1234" y="4"/>
                  </a:lnTo>
                  <a:lnTo>
                    <a:pt x="1306" y="8"/>
                  </a:lnTo>
                  <a:lnTo>
                    <a:pt x="1378" y="10"/>
                  </a:lnTo>
                  <a:lnTo>
                    <a:pt x="1450" y="2"/>
                  </a:lnTo>
                  <a:lnTo>
                    <a:pt x="1522" y="12"/>
                  </a:lnTo>
                  <a:lnTo>
                    <a:pt x="1594" y="0"/>
                  </a:lnTo>
                  <a:lnTo>
                    <a:pt x="1666" y="8"/>
                  </a:lnTo>
                  <a:lnTo>
                    <a:pt x="1738" y="10"/>
                  </a:lnTo>
                  <a:lnTo>
                    <a:pt x="1810" y="2"/>
                  </a:lnTo>
                  <a:lnTo>
                    <a:pt x="1884" y="4"/>
                  </a:lnTo>
                  <a:lnTo>
                    <a:pt x="1956" y="4"/>
                  </a:lnTo>
                  <a:lnTo>
                    <a:pt x="2028" y="2"/>
                  </a:lnTo>
                  <a:lnTo>
                    <a:pt x="2102" y="2"/>
                  </a:lnTo>
                  <a:lnTo>
                    <a:pt x="2106" y="78"/>
                  </a:lnTo>
                  <a:lnTo>
                    <a:pt x="2098" y="150"/>
                  </a:lnTo>
                  <a:lnTo>
                    <a:pt x="2094" y="222"/>
                  </a:lnTo>
                  <a:lnTo>
                    <a:pt x="2106" y="294"/>
                  </a:lnTo>
                  <a:lnTo>
                    <a:pt x="2098" y="366"/>
                  </a:lnTo>
                  <a:lnTo>
                    <a:pt x="2098" y="438"/>
                  </a:lnTo>
                  <a:lnTo>
                    <a:pt x="2100" y="510"/>
                  </a:lnTo>
                  <a:lnTo>
                    <a:pt x="2106" y="582"/>
                  </a:lnTo>
                  <a:lnTo>
                    <a:pt x="2094" y="654"/>
                  </a:lnTo>
                  <a:lnTo>
                    <a:pt x="2094" y="726"/>
                  </a:lnTo>
                  <a:lnTo>
                    <a:pt x="2098" y="798"/>
                  </a:lnTo>
                  <a:lnTo>
                    <a:pt x="2106" y="870"/>
                  </a:lnTo>
                  <a:lnTo>
                    <a:pt x="2096" y="942"/>
                  </a:lnTo>
                  <a:lnTo>
                    <a:pt x="2096" y="1014"/>
                  </a:lnTo>
                  <a:lnTo>
                    <a:pt x="2104" y="1086"/>
                  </a:lnTo>
                  <a:lnTo>
                    <a:pt x="2094" y="1158"/>
                  </a:lnTo>
                  <a:lnTo>
                    <a:pt x="2104" y="1230"/>
                  </a:lnTo>
                  <a:lnTo>
                    <a:pt x="2102" y="1302"/>
                  </a:lnTo>
                  <a:lnTo>
                    <a:pt x="1900" y="1564"/>
                  </a:lnTo>
                  <a:close/>
                </a:path>
              </a:pathLst>
            </a:custGeom>
            <a:solidFill>
              <a:srgbClr val="F7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6">
              <a:extLst>
                <a:ext uri="{FF2B5EF4-FFF2-40B4-BE49-F238E27FC236}">
                  <a16:creationId xmlns:a16="http://schemas.microsoft.com/office/drawing/2014/main" id="{CCBED7C9-BC1F-4200-913F-3C721F2105D6}"/>
                </a:ext>
              </a:extLst>
            </p:cNvPr>
            <p:cNvSpPr>
              <a:spLocks/>
            </p:cNvSpPr>
            <p:nvPr userDrawn="1"/>
          </p:nvSpPr>
          <p:spPr bwMode="auto">
            <a:xfrm>
              <a:off x="298" y="1048"/>
              <a:ext cx="2106" cy="1566"/>
            </a:xfrm>
            <a:custGeom>
              <a:avLst/>
              <a:gdLst>
                <a:gd name="T0" fmla="*/ 1828 w 2106"/>
                <a:gd name="T1" fmla="*/ 1556 h 1566"/>
                <a:gd name="T2" fmla="*/ 1682 w 2106"/>
                <a:gd name="T3" fmla="*/ 1558 h 1566"/>
                <a:gd name="T4" fmla="*/ 1536 w 2106"/>
                <a:gd name="T5" fmla="*/ 1566 h 1566"/>
                <a:gd name="T6" fmla="*/ 1390 w 2106"/>
                <a:gd name="T7" fmla="*/ 1564 h 1566"/>
                <a:gd name="T8" fmla="*/ 1244 w 2106"/>
                <a:gd name="T9" fmla="*/ 1562 h 1566"/>
                <a:gd name="T10" fmla="*/ 1098 w 2106"/>
                <a:gd name="T11" fmla="*/ 1558 h 1566"/>
                <a:gd name="T12" fmla="*/ 954 w 2106"/>
                <a:gd name="T13" fmla="*/ 1564 h 1566"/>
                <a:gd name="T14" fmla="*/ 808 w 2106"/>
                <a:gd name="T15" fmla="*/ 1566 h 1566"/>
                <a:gd name="T16" fmla="*/ 662 w 2106"/>
                <a:gd name="T17" fmla="*/ 1566 h 1566"/>
                <a:gd name="T18" fmla="*/ 516 w 2106"/>
                <a:gd name="T19" fmla="*/ 1554 h 1566"/>
                <a:gd name="T20" fmla="*/ 370 w 2106"/>
                <a:gd name="T21" fmla="*/ 1558 h 1566"/>
                <a:gd name="T22" fmla="*/ 224 w 2106"/>
                <a:gd name="T23" fmla="*/ 1554 h 1566"/>
                <a:gd name="T24" fmla="*/ 78 w 2106"/>
                <a:gd name="T25" fmla="*/ 1558 h 1566"/>
                <a:gd name="T26" fmla="*/ 10 w 2106"/>
                <a:gd name="T27" fmla="*/ 1490 h 1566"/>
                <a:gd name="T28" fmla="*/ 0 w 2106"/>
                <a:gd name="T29" fmla="*/ 1348 h 1566"/>
                <a:gd name="T30" fmla="*/ 2 w 2106"/>
                <a:gd name="T31" fmla="*/ 1208 h 1566"/>
                <a:gd name="T32" fmla="*/ 8 w 2106"/>
                <a:gd name="T33" fmla="*/ 1066 h 1566"/>
                <a:gd name="T34" fmla="*/ 10 w 2106"/>
                <a:gd name="T35" fmla="*/ 924 h 1566"/>
                <a:gd name="T36" fmla="*/ 4 w 2106"/>
                <a:gd name="T37" fmla="*/ 784 h 1566"/>
                <a:gd name="T38" fmla="*/ 0 w 2106"/>
                <a:gd name="T39" fmla="*/ 642 h 1566"/>
                <a:gd name="T40" fmla="*/ 4 w 2106"/>
                <a:gd name="T41" fmla="*/ 500 h 1566"/>
                <a:gd name="T42" fmla="*/ 12 w 2106"/>
                <a:gd name="T43" fmla="*/ 360 h 1566"/>
                <a:gd name="T44" fmla="*/ 4 w 2106"/>
                <a:gd name="T45" fmla="*/ 218 h 1566"/>
                <a:gd name="T46" fmla="*/ 8 w 2106"/>
                <a:gd name="T47" fmla="*/ 76 h 1566"/>
                <a:gd name="T48" fmla="*/ 78 w 2106"/>
                <a:gd name="T49" fmla="*/ 10 h 1566"/>
                <a:gd name="T50" fmla="*/ 222 w 2106"/>
                <a:gd name="T51" fmla="*/ 8 h 1566"/>
                <a:gd name="T52" fmla="*/ 368 w 2106"/>
                <a:gd name="T53" fmla="*/ 6 h 1566"/>
                <a:gd name="T54" fmla="*/ 512 w 2106"/>
                <a:gd name="T55" fmla="*/ 8 h 1566"/>
                <a:gd name="T56" fmla="*/ 656 w 2106"/>
                <a:gd name="T57" fmla="*/ 10 h 1566"/>
                <a:gd name="T58" fmla="*/ 800 w 2106"/>
                <a:gd name="T59" fmla="*/ 6 h 1566"/>
                <a:gd name="T60" fmla="*/ 944 w 2106"/>
                <a:gd name="T61" fmla="*/ 10 h 1566"/>
                <a:gd name="T62" fmla="*/ 1088 w 2106"/>
                <a:gd name="T63" fmla="*/ 4 h 1566"/>
                <a:gd name="T64" fmla="*/ 1234 w 2106"/>
                <a:gd name="T65" fmla="*/ 4 h 1566"/>
                <a:gd name="T66" fmla="*/ 1378 w 2106"/>
                <a:gd name="T67" fmla="*/ 10 h 1566"/>
                <a:gd name="T68" fmla="*/ 1522 w 2106"/>
                <a:gd name="T69" fmla="*/ 12 h 1566"/>
                <a:gd name="T70" fmla="*/ 1666 w 2106"/>
                <a:gd name="T71" fmla="*/ 8 h 1566"/>
                <a:gd name="T72" fmla="*/ 1810 w 2106"/>
                <a:gd name="T73" fmla="*/ 2 h 1566"/>
                <a:gd name="T74" fmla="*/ 1956 w 2106"/>
                <a:gd name="T75" fmla="*/ 4 h 1566"/>
                <a:gd name="T76" fmla="*/ 2102 w 2106"/>
                <a:gd name="T77" fmla="*/ 2 h 1566"/>
                <a:gd name="T78" fmla="*/ 2098 w 2106"/>
                <a:gd name="T79" fmla="*/ 150 h 1566"/>
                <a:gd name="T80" fmla="*/ 2106 w 2106"/>
                <a:gd name="T81" fmla="*/ 294 h 1566"/>
                <a:gd name="T82" fmla="*/ 2098 w 2106"/>
                <a:gd name="T83" fmla="*/ 438 h 1566"/>
                <a:gd name="T84" fmla="*/ 2106 w 2106"/>
                <a:gd name="T85" fmla="*/ 582 h 1566"/>
                <a:gd name="T86" fmla="*/ 2094 w 2106"/>
                <a:gd name="T87" fmla="*/ 726 h 1566"/>
                <a:gd name="T88" fmla="*/ 2106 w 2106"/>
                <a:gd name="T89" fmla="*/ 870 h 1566"/>
                <a:gd name="T90" fmla="*/ 2096 w 2106"/>
                <a:gd name="T91" fmla="*/ 1014 h 1566"/>
                <a:gd name="T92" fmla="*/ 2094 w 2106"/>
                <a:gd name="T93" fmla="*/ 1158 h 1566"/>
                <a:gd name="T94" fmla="*/ 2102 w 2106"/>
                <a:gd name="T95" fmla="*/ 1302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06" h="1566">
                  <a:moveTo>
                    <a:pt x="1900" y="1564"/>
                  </a:moveTo>
                  <a:lnTo>
                    <a:pt x="1828" y="1556"/>
                  </a:lnTo>
                  <a:lnTo>
                    <a:pt x="1754" y="1558"/>
                  </a:lnTo>
                  <a:lnTo>
                    <a:pt x="1682" y="1558"/>
                  </a:lnTo>
                  <a:lnTo>
                    <a:pt x="1608" y="1562"/>
                  </a:lnTo>
                  <a:lnTo>
                    <a:pt x="1536" y="1566"/>
                  </a:lnTo>
                  <a:lnTo>
                    <a:pt x="1464" y="1558"/>
                  </a:lnTo>
                  <a:lnTo>
                    <a:pt x="1390" y="1564"/>
                  </a:lnTo>
                  <a:lnTo>
                    <a:pt x="1318" y="1560"/>
                  </a:lnTo>
                  <a:lnTo>
                    <a:pt x="1244" y="1562"/>
                  </a:lnTo>
                  <a:lnTo>
                    <a:pt x="1172" y="1562"/>
                  </a:lnTo>
                  <a:lnTo>
                    <a:pt x="1098" y="1558"/>
                  </a:lnTo>
                  <a:lnTo>
                    <a:pt x="1026" y="1562"/>
                  </a:lnTo>
                  <a:lnTo>
                    <a:pt x="954" y="1564"/>
                  </a:lnTo>
                  <a:lnTo>
                    <a:pt x="880" y="1560"/>
                  </a:lnTo>
                  <a:lnTo>
                    <a:pt x="808" y="1566"/>
                  </a:lnTo>
                  <a:lnTo>
                    <a:pt x="734" y="1566"/>
                  </a:lnTo>
                  <a:lnTo>
                    <a:pt x="662" y="1566"/>
                  </a:lnTo>
                  <a:lnTo>
                    <a:pt x="590" y="1560"/>
                  </a:lnTo>
                  <a:lnTo>
                    <a:pt x="516" y="1554"/>
                  </a:lnTo>
                  <a:lnTo>
                    <a:pt x="444" y="1556"/>
                  </a:lnTo>
                  <a:lnTo>
                    <a:pt x="370" y="1558"/>
                  </a:lnTo>
                  <a:lnTo>
                    <a:pt x="298" y="1560"/>
                  </a:lnTo>
                  <a:lnTo>
                    <a:pt x="224" y="1554"/>
                  </a:lnTo>
                  <a:lnTo>
                    <a:pt x="152" y="1556"/>
                  </a:lnTo>
                  <a:lnTo>
                    <a:pt x="78" y="1558"/>
                  </a:lnTo>
                  <a:lnTo>
                    <a:pt x="10" y="1556"/>
                  </a:lnTo>
                  <a:lnTo>
                    <a:pt x="10" y="1490"/>
                  </a:lnTo>
                  <a:lnTo>
                    <a:pt x="6" y="1420"/>
                  </a:lnTo>
                  <a:lnTo>
                    <a:pt x="0" y="1348"/>
                  </a:lnTo>
                  <a:lnTo>
                    <a:pt x="4" y="1278"/>
                  </a:lnTo>
                  <a:lnTo>
                    <a:pt x="2" y="1208"/>
                  </a:lnTo>
                  <a:lnTo>
                    <a:pt x="2" y="1136"/>
                  </a:lnTo>
                  <a:lnTo>
                    <a:pt x="8" y="1066"/>
                  </a:lnTo>
                  <a:lnTo>
                    <a:pt x="8" y="996"/>
                  </a:lnTo>
                  <a:lnTo>
                    <a:pt x="10" y="924"/>
                  </a:lnTo>
                  <a:lnTo>
                    <a:pt x="6" y="854"/>
                  </a:lnTo>
                  <a:lnTo>
                    <a:pt x="4" y="784"/>
                  </a:lnTo>
                  <a:lnTo>
                    <a:pt x="6" y="712"/>
                  </a:lnTo>
                  <a:lnTo>
                    <a:pt x="0" y="642"/>
                  </a:lnTo>
                  <a:lnTo>
                    <a:pt x="6" y="572"/>
                  </a:lnTo>
                  <a:lnTo>
                    <a:pt x="4" y="500"/>
                  </a:lnTo>
                  <a:lnTo>
                    <a:pt x="6" y="430"/>
                  </a:lnTo>
                  <a:lnTo>
                    <a:pt x="12" y="360"/>
                  </a:lnTo>
                  <a:lnTo>
                    <a:pt x="2" y="288"/>
                  </a:lnTo>
                  <a:lnTo>
                    <a:pt x="4" y="218"/>
                  </a:lnTo>
                  <a:lnTo>
                    <a:pt x="10" y="148"/>
                  </a:lnTo>
                  <a:lnTo>
                    <a:pt x="8" y="76"/>
                  </a:lnTo>
                  <a:lnTo>
                    <a:pt x="4" y="4"/>
                  </a:lnTo>
                  <a:lnTo>
                    <a:pt x="78" y="10"/>
                  </a:lnTo>
                  <a:lnTo>
                    <a:pt x="150" y="8"/>
                  </a:lnTo>
                  <a:lnTo>
                    <a:pt x="222" y="8"/>
                  </a:lnTo>
                  <a:lnTo>
                    <a:pt x="294" y="4"/>
                  </a:lnTo>
                  <a:lnTo>
                    <a:pt x="368" y="6"/>
                  </a:lnTo>
                  <a:lnTo>
                    <a:pt x="440" y="8"/>
                  </a:lnTo>
                  <a:lnTo>
                    <a:pt x="512" y="8"/>
                  </a:lnTo>
                  <a:lnTo>
                    <a:pt x="584" y="2"/>
                  </a:lnTo>
                  <a:lnTo>
                    <a:pt x="656" y="10"/>
                  </a:lnTo>
                  <a:lnTo>
                    <a:pt x="728" y="10"/>
                  </a:lnTo>
                  <a:lnTo>
                    <a:pt x="800" y="6"/>
                  </a:lnTo>
                  <a:lnTo>
                    <a:pt x="872" y="6"/>
                  </a:lnTo>
                  <a:lnTo>
                    <a:pt x="944" y="10"/>
                  </a:lnTo>
                  <a:lnTo>
                    <a:pt x="1016" y="10"/>
                  </a:lnTo>
                  <a:lnTo>
                    <a:pt x="1088" y="4"/>
                  </a:lnTo>
                  <a:lnTo>
                    <a:pt x="1160" y="10"/>
                  </a:lnTo>
                  <a:lnTo>
                    <a:pt x="1234" y="4"/>
                  </a:lnTo>
                  <a:lnTo>
                    <a:pt x="1306" y="8"/>
                  </a:lnTo>
                  <a:lnTo>
                    <a:pt x="1378" y="10"/>
                  </a:lnTo>
                  <a:lnTo>
                    <a:pt x="1450" y="2"/>
                  </a:lnTo>
                  <a:lnTo>
                    <a:pt x="1522" y="12"/>
                  </a:lnTo>
                  <a:lnTo>
                    <a:pt x="1594" y="0"/>
                  </a:lnTo>
                  <a:lnTo>
                    <a:pt x="1666" y="8"/>
                  </a:lnTo>
                  <a:lnTo>
                    <a:pt x="1738" y="10"/>
                  </a:lnTo>
                  <a:lnTo>
                    <a:pt x="1810" y="2"/>
                  </a:lnTo>
                  <a:lnTo>
                    <a:pt x="1884" y="4"/>
                  </a:lnTo>
                  <a:lnTo>
                    <a:pt x="1956" y="4"/>
                  </a:lnTo>
                  <a:lnTo>
                    <a:pt x="2028" y="2"/>
                  </a:lnTo>
                  <a:lnTo>
                    <a:pt x="2102" y="2"/>
                  </a:lnTo>
                  <a:lnTo>
                    <a:pt x="2106" y="78"/>
                  </a:lnTo>
                  <a:lnTo>
                    <a:pt x="2098" y="150"/>
                  </a:lnTo>
                  <a:lnTo>
                    <a:pt x="2094" y="222"/>
                  </a:lnTo>
                  <a:lnTo>
                    <a:pt x="2106" y="294"/>
                  </a:lnTo>
                  <a:lnTo>
                    <a:pt x="2098" y="366"/>
                  </a:lnTo>
                  <a:lnTo>
                    <a:pt x="2098" y="438"/>
                  </a:lnTo>
                  <a:lnTo>
                    <a:pt x="2100" y="510"/>
                  </a:lnTo>
                  <a:lnTo>
                    <a:pt x="2106" y="582"/>
                  </a:lnTo>
                  <a:lnTo>
                    <a:pt x="2094" y="654"/>
                  </a:lnTo>
                  <a:lnTo>
                    <a:pt x="2094" y="726"/>
                  </a:lnTo>
                  <a:lnTo>
                    <a:pt x="2098" y="798"/>
                  </a:lnTo>
                  <a:lnTo>
                    <a:pt x="2106" y="870"/>
                  </a:lnTo>
                  <a:lnTo>
                    <a:pt x="2096" y="942"/>
                  </a:lnTo>
                  <a:lnTo>
                    <a:pt x="2096" y="1014"/>
                  </a:lnTo>
                  <a:lnTo>
                    <a:pt x="2104" y="1086"/>
                  </a:lnTo>
                  <a:lnTo>
                    <a:pt x="2094" y="1158"/>
                  </a:lnTo>
                  <a:lnTo>
                    <a:pt x="2104" y="1230"/>
                  </a:lnTo>
                  <a:lnTo>
                    <a:pt x="2102" y="130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7">
              <a:extLst>
                <a:ext uri="{FF2B5EF4-FFF2-40B4-BE49-F238E27FC236}">
                  <a16:creationId xmlns:a16="http://schemas.microsoft.com/office/drawing/2014/main" id="{6A3AE609-E78A-43A9-938C-86C336090886}"/>
                </a:ext>
              </a:extLst>
            </p:cNvPr>
            <p:cNvSpPr>
              <a:spLocks/>
            </p:cNvSpPr>
            <p:nvPr userDrawn="1"/>
          </p:nvSpPr>
          <p:spPr bwMode="auto">
            <a:xfrm>
              <a:off x="2100" y="2350"/>
              <a:ext cx="298" cy="258"/>
            </a:xfrm>
            <a:custGeom>
              <a:avLst/>
              <a:gdLst>
                <a:gd name="T0" fmla="*/ 298 w 298"/>
                <a:gd name="T1" fmla="*/ 0 h 258"/>
                <a:gd name="T2" fmla="*/ 298 w 298"/>
                <a:gd name="T3" fmla="*/ 0 h 258"/>
                <a:gd name="T4" fmla="*/ 274 w 298"/>
                <a:gd name="T5" fmla="*/ 40 h 258"/>
                <a:gd name="T6" fmla="*/ 248 w 298"/>
                <a:gd name="T7" fmla="*/ 80 h 258"/>
                <a:gd name="T8" fmla="*/ 218 w 298"/>
                <a:gd name="T9" fmla="*/ 126 h 258"/>
                <a:gd name="T10" fmla="*/ 186 w 298"/>
                <a:gd name="T11" fmla="*/ 172 h 258"/>
                <a:gd name="T12" fmla="*/ 152 w 298"/>
                <a:gd name="T13" fmla="*/ 214 h 258"/>
                <a:gd name="T14" fmla="*/ 136 w 298"/>
                <a:gd name="T15" fmla="*/ 232 h 258"/>
                <a:gd name="T16" fmla="*/ 122 w 298"/>
                <a:gd name="T17" fmla="*/ 244 h 258"/>
                <a:gd name="T18" fmla="*/ 110 w 298"/>
                <a:gd name="T19" fmla="*/ 254 h 258"/>
                <a:gd name="T20" fmla="*/ 98 w 298"/>
                <a:gd name="T21" fmla="*/ 258 h 258"/>
                <a:gd name="T22" fmla="*/ 98 w 298"/>
                <a:gd name="T23" fmla="*/ 258 h 258"/>
                <a:gd name="T24" fmla="*/ 86 w 298"/>
                <a:gd name="T25" fmla="*/ 250 h 258"/>
                <a:gd name="T26" fmla="*/ 60 w 298"/>
                <a:gd name="T27" fmla="*/ 230 h 258"/>
                <a:gd name="T28" fmla="*/ 44 w 298"/>
                <a:gd name="T29" fmla="*/ 214 h 258"/>
                <a:gd name="T30" fmla="*/ 28 w 298"/>
                <a:gd name="T31" fmla="*/ 198 h 258"/>
                <a:gd name="T32" fmla="*/ 12 w 298"/>
                <a:gd name="T33" fmla="*/ 180 h 258"/>
                <a:gd name="T34" fmla="*/ 0 w 298"/>
                <a:gd name="T35" fmla="*/ 160 h 258"/>
                <a:gd name="T36" fmla="*/ 0 w 298"/>
                <a:gd name="T37" fmla="*/ 160 h 258"/>
                <a:gd name="T38" fmla="*/ 22 w 298"/>
                <a:gd name="T39" fmla="*/ 156 h 258"/>
                <a:gd name="T40" fmla="*/ 48 w 298"/>
                <a:gd name="T41" fmla="*/ 150 h 258"/>
                <a:gd name="T42" fmla="*/ 82 w 298"/>
                <a:gd name="T43" fmla="*/ 138 h 258"/>
                <a:gd name="T44" fmla="*/ 126 w 298"/>
                <a:gd name="T45" fmla="*/ 118 h 258"/>
                <a:gd name="T46" fmla="*/ 150 w 298"/>
                <a:gd name="T47" fmla="*/ 106 h 258"/>
                <a:gd name="T48" fmla="*/ 176 w 298"/>
                <a:gd name="T49" fmla="*/ 90 h 258"/>
                <a:gd name="T50" fmla="*/ 204 w 298"/>
                <a:gd name="T51" fmla="*/ 72 h 258"/>
                <a:gd name="T52" fmla="*/ 234 w 298"/>
                <a:gd name="T53" fmla="*/ 52 h 258"/>
                <a:gd name="T54" fmla="*/ 266 w 298"/>
                <a:gd name="T55" fmla="*/ 28 h 258"/>
                <a:gd name="T56" fmla="*/ 298 w 298"/>
                <a:gd name="T57" fmla="*/ 0 h 258"/>
                <a:gd name="T58" fmla="*/ 298 w 298"/>
                <a:gd name="T5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8" h="258">
                  <a:moveTo>
                    <a:pt x="298" y="0"/>
                  </a:moveTo>
                  <a:lnTo>
                    <a:pt x="298" y="0"/>
                  </a:lnTo>
                  <a:lnTo>
                    <a:pt x="274" y="40"/>
                  </a:lnTo>
                  <a:lnTo>
                    <a:pt x="248" y="80"/>
                  </a:lnTo>
                  <a:lnTo>
                    <a:pt x="218" y="126"/>
                  </a:lnTo>
                  <a:lnTo>
                    <a:pt x="186" y="172"/>
                  </a:lnTo>
                  <a:lnTo>
                    <a:pt x="152" y="214"/>
                  </a:lnTo>
                  <a:lnTo>
                    <a:pt x="136" y="232"/>
                  </a:lnTo>
                  <a:lnTo>
                    <a:pt x="122" y="244"/>
                  </a:lnTo>
                  <a:lnTo>
                    <a:pt x="110" y="254"/>
                  </a:lnTo>
                  <a:lnTo>
                    <a:pt x="98" y="258"/>
                  </a:lnTo>
                  <a:lnTo>
                    <a:pt x="98" y="258"/>
                  </a:lnTo>
                  <a:lnTo>
                    <a:pt x="86" y="250"/>
                  </a:lnTo>
                  <a:lnTo>
                    <a:pt x="60" y="230"/>
                  </a:lnTo>
                  <a:lnTo>
                    <a:pt x="44" y="214"/>
                  </a:lnTo>
                  <a:lnTo>
                    <a:pt x="28" y="198"/>
                  </a:lnTo>
                  <a:lnTo>
                    <a:pt x="12" y="180"/>
                  </a:lnTo>
                  <a:lnTo>
                    <a:pt x="0" y="160"/>
                  </a:lnTo>
                  <a:lnTo>
                    <a:pt x="0" y="160"/>
                  </a:lnTo>
                  <a:lnTo>
                    <a:pt x="22" y="156"/>
                  </a:lnTo>
                  <a:lnTo>
                    <a:pt x="48" y="150"/>
                  </a:lnTo>
                  <a:lnTo>
                    <a:pt x="82" y="138"/>
                  </a:lnTo>
                  <a:lnTo>
                    <a:pt x="126" y="118"/>
                  </a:lnTo>
                  <a:lnTo>
                    <a:pt x="150" y="106"/>
                  </a:lnTo>
                  <a:lnTo>
                    <a:pt x="176" y="90"/>
                  </a:lnTo>
                  <a:lnTo>
                    <a:pt x="204" y="72"/>
                  </a:lnTo>
                  <a:lnTo>
                    <a:pt x="234" y="52"/>
                  </a:lnTo>
                  <a:lnTo>
                    <a:pt x="266" y="28"/>
                  </a:lnTo>
                  <a:lnTo>
                    <a:pt x="298" y="0"/>
                  </a:lnTo>
                  <a:lnTo>
                    <a:pt x="298" y="0"/>
                  </a:lnTo>
                  <a:close/>
                </a:path>
              </a:pathLst>
            </a:custGeom>
            <a:solidFill>
              <a:srgbClr val="DC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8">
              <a:extLst>
                <a:ext uri="{FF2B5EF4-FFF2-40B4-BE49-F238E27FC236}">
                  <a16:creationId xmlns:a16="http://schemas.microsoft.com/office/drawing/2014/main" id="{4058F488-0633-44C2-8E67-0CBCE719D4BC}"/>
                </a:ext>
              </a:extLst>
            </p:cNvPr>
            <p:cNvSpPr>
              <a:spLocks/>
            </p:cNvSpPr>
            <p:nvPr userDrawn="1"/>
          </p:nvSpPr>
          <p:spPr bwMode="auto">
            <a:xfrm>
              <a:off x="364" y="1110"/>
              <a:ext cx="60" cy="60"/>
            </a:xfrm>
            <a:custGeom>
              <a:avLst/>
              <a:gdLst>
                <a:gd name="T0" fmla="*/ 60 w 60"/>
                <a:gd name="T1" fmla="*/ 30 h 60"/>
                <a:gd name="T2" fmla="*/ 60 w 60"/>
                <a:gd name="T3" fmla="*/ 30 h 60"/>
                <a:gd name="T4" fmla="*/ 58 w 60"/>
                <a:gd name="T5" fmla="*/ 36 h 60"/>
                <a:gd name="T6" fmla="*/ 56 w 60"/>
                <a:gd name="T7" fmla="*/ 42 h 60"/>
                <a:gd name="T8" fmla="*/ 50 w 60"/>
                <a:gd name="T9" fmla="*/ 50 h 60"/>
                <a:gd name="T10" fmla="*/ 40 w 60"/>
                <a:gd name="T11" fmla="*/ 58 h 60"/>
                <a:gd name="T12" fmla="*/ 36 w 60"/>
                <a:gd name="T13" fmla="*/ 58 h 60"/>
                <a:gd name="T14" fmla="*/ 30 w 60"/>
                <a:gd name="T15" fmla="*/ 60 h 60"/>
                <a:gd name="T16" fmla="*/ 30 w 60"/>
                <a:gd name="T17" fmla="*/ 60 h 60"/>
                <a:gd name="T18" fmla="*/ 24 w 60"/>
                <a:gd name="T19" fmla="*/ 58 h 60"/>
                <a:gd name="T20" fmla="*/ 18 w 60"/>
                <a:gd name="T21" fmla="*/ 58 h 60"/>
                <a:gd name="T22" fmla="*/ 8 w 60"/>
                <a:gd name="T23" fmla="*/ 50 h 60"/>
                <a:gd name="T24" fmla="*/ 2 w 60"/>
                <a:gd name="T25" fmla="*/ 42 h 60"/>
                <a:gd name="T26" fmla="*/ 0 w 60"/>
                <a:gd name="T27" fmla="*/ 36 h 60"/>
                <a:gd name="T28" fmla="*/ 0 w 60"/>
                <a:gd name="T29" fmla="*/ 30 h 60"/>
                <a:gd name="T30" fmla="*/ 0 w 60"/>
                <a:gd name="T31" fmla="*/ 30 h 60"/>
                <a:gd name="T32" fmla="*/ 0 w 60"/>
                <a:gd name="T33" fmla="*/ 24 h 60"/>
                <a:gd name="T34" fmla="*/ 2 w 60"/>
                <a:gd name="T35" fmla="*/ 18 h 60"/>
                <a:gd name="T36" fmla="*/ 8 w 60"/>
                <a:gd name="T37" fmla="*/ 8 h 60"/>
                <a:gd name="T38" fmla="*/ 18 w 60"/>
                <a:gd name="T39" fmla="*/ 2 h 60"/>
                <a:gd name="T40" fmla="*/ 24 w 60"/>
                <a:gd name="T41" fmla="*/ 0 h 60"/>
                <a:gd name="T42" fmla="*/ 30 w 60"/>
                <a:gd name="T43" fmla="*/ 0 h 60"/>
                <a:gd name="T44" fmla="*/ 30 w 60"/>
                <a:gd name="T45" fmla="*/ 0 h 60"/>
                <a:gd name="T46" fmla="*/ 36 w 60"/>
                <a:gd name="T47" fmla="*/ 0 h 60"/>
                <a:gd name="T48" fmla="*/ 40 w 60"/>
                <a:gd name="T49" fmla="*/ 2 h 60"/>
                <a:gd name="T50" fmla="*/ 50 w 60"/>
                <a:gd name="T51" fmla="*/ 8 h 60"/>
                <a:gd name="T52" fmla="*/ 56 w 60"/>
                <a:gd name="T53" fmla="*/ 18 h 60"/>
                <a:gd name="T54" fmla="*/ 58 w 60"/>
                <a:gd name="T55" fmla="*/ 24 h 60"/>
                <a:gd name="T56" fmla="*/ 60 w 60"/>
                <a:gd name="T57" fmla="*/ 30 h 60"/>
                <a:gd name="T58" fmla="*/ 60 w 60"/>
                <a:gd name="T5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60">
                  <a:moveTo>
                    <a:pt x="60" y="30"/>
                  </a:moveTo>
                  <a:lnTo>
                    <a:pt x="60" y="30"/>
                  </a:lnTo>
                  <a:lnTo>
                    <a:pt x="58" y="36"/>
                  </a:lnTo>
                  <a:lnTo>
                    <a:pt x="56" y="42"/>
                  </a:lnTo>
                  <a:lnTo>
                    <a:pt x="50" y="50"/>
                  </a:lnTo>
                  <a:lnTo>
                    <a:pt x="40" y="58"/>
                  </a:lnTo>
                  <a:lnTo>
                    <a:pt x="36" y="58"/>
                  </a:lnTo>
                  <a:lnTo>
                    <a:pt x="30" y="60"/>
                  </a:lnTo>
                  <a:lnTo>
                    <a:pt x="30" y="60"/>
                  </a:lnTo>
                  <a:lnTo>
                    <a:pt x="24" y="58"/>
                  </a:lnTo>
                  <a:lnTo>
                    <a:pt x="18" y="58"/>
                  </a:lnTo>
                  <a:lnTo>
                    <a:pt x="8" y="50"/>
                  </a:lnTo>
                  <a:lnTo>
                    <a:pt x="2" y="42"/>
                  </a:lnTo>
                  <a:lnTo>
                    <a:pt x="0" y="36"/>
                  </a:lnTo>
                  <a:lnTo>
                    <a:pt x="0" y="30"/>
                  </a:lnTo>
                  <a:lnTo>
                    <a:pt x="0" y="30"/>
                  </a:lnTo>
                  <a:lnTo>
                    <a:pt x="0" y="24"/>
                  </a:lnTo>
                  <a:lnTo>
                    <a:pt x="2" y="18"/>
                  </a:lnTo>
                  <a:lnTo>
                    <a:pt x="8" y="8"/>
                  </a:lnTo>
                  <a:lnTo>
                    <a:pt x="18" y="2"/>
                  </a:lnTo>
                  <a:lnTo>
                    <a:pt x="24" y="0"/>
                  </a:lnTo>
                  <a:lnTo>
                    <a:pt x="30" y="0"/>
                  </a:lnTo>
                  <a:lnTo>
                    <a:pt x="30" y="0"/>
                  </a:lnTo>
                  <a:lnTo>
                    <a:pt x="36" y="0"/>
                  </a:lnTo>
                  <a:lnTo>
                    <a:pt x="40" y="2"/>
                  </a:lnTo>
                  <a:lnTo>
                    <a:pt x="50" y="8"/>
                  </a:lnTo>
                  <a:lnTo>
                    <a:pt x="56" y="18"/>
                  </a:lnTo>
                  <a:lnTo>
                    <a:pt x="58" y="24"/>
                  </a:lnTo>
                  <a:lnTo>
                    <a:pt x="60" y="30"/>
                  </a:lnTo>
                  <a:lnTo>
                    <a:pt x="60" y="30"/>
                  </a:lnTo>
                  <a:close/>
                </a:path>
              </a:pathLst>
            </a:custGeom>
            <a:solidFill>
              <a:srgbClr val="FFD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9">
              <a:extLst>
                <a:ext uri="{FF2B5EF4-FFF2-40B4-BE49-F238E27FC236}">
                  <a16:creationId xmlns:a16="http://schemas.microsoft.com/office/drawing/2014/main" id="{8DB51573-20E5-404F-BF5A-E2E27D0B2B79}"/>
                </a:ext>
              </a:extLst>
            </p:cNvPr>
            <p:cNvSpPr>
              <a:spLocks/>
            </p:cNvSpPr>
            <p:nvPr userDrawn="1"/>
          </p:nvSpPr>
          <p:spPr bwMode="auto">
            <a:xfrm>
              <a:off x="364" y="2492"/>
              <a:ext cx="60" cy="60"/>
            </a:xfrm>
            <a:custGeom>
              <a:avLst/>
              <a:gdLst>
                <a:gd name="T0" fmla="*/ 60 w 60"/>
                <a:gd name="T1" fmla="*/ 30 h 60"/>
                <a:gd name="T2" fmla="*/ 60 w 60"/>
                <a:gd name="T3" fmla="*/ 30 h 60"/>
                <a:gd name="T4" fmla="*/ 58 w 60"/>
                <a:gd name="T5" fmla="*/ 36 h 60"/>
                <a:gd name="T6" fmla="*/ 56 w 60"/>
                <a:gd name="T7" fmla="*/ 40 h 60"/>
                <a:gd name="T8" fmla="*/ 50 w 60"/>
                <a:gd name="T9" fmla="*/ 50 h 60"/>
                <a:gd name="T10" fmla="*/ 40 w 60"/>
                <a:gd name="T11" fmla="*/ 56 h 60"/>
                <a:gd name="T12" fmla="*/ 36 w 60"/>
                <a:gd name="T13" fmla="*/ 58 h 60"/>
                <a:gd name="T14" fmla="*/ 30 w 60"/>
                <a:gd name="T15" fmla="*/ 60 h 60"/>
                <a:gd name="T16" fmla="*/ 30 w 60"/>
                <a:gd name="T17" fmla="*/ 60 h 60"/>
                <a:gd name="T18" fmla="*/ 24 w 60"/>
                <a:gd name="T19" fmla="*/ 58 h 60"/>
                <a:gd name="T20" fmla="*/ 18 w 60"/>
                <a:gd name="T21" fmla="*/ 56 h 60"/>
                <a:gd name="T22" fmla="*/ 8 w 60"/>
                <a:gd name="T23" fmla="*/ 50 h 60"/>
                <a:gd name="T24" fmla="*/ 2 w 60"/>
                <a:gd name="T25" fmla="*/ 40 h 60"/>
                <a:gd name="T26" fmla="*/ 0 w 60"/>
                <a:gd name="T27" fmla="*/ 36 h 60"/>
                <a:gd name="T28" fmla="*/ 0 w 60"/>
                <a:gd name="T29" fmla="*/ 30 h 60"/>
                <a:gd name="T30" fmla="*/ 0 w 60"/>
                <a:gd name="T31" fmla="*/ 30 h 60"/>
                <a:gd name="T32" fmla="*/ 0 w 60"/>
                <a:gd name="T33" fmla="*/ 24 h 60"/>
                <a:gd name="T34" fmla="*/ 2 w 60"/>
                <a:gd name="T35" fmla="*/ 18 h 60"/>
                <a:gd name="T36" fmla="*/ 8 w 60"/>
                <a:gd name="T37" fmla="*/ 8 h 60"/>
                <a:gd name="T38" fmla="*/ 18 w 60"/>
                <a:gd name="T39" fmla="*/ 2 h 60"/>
                <a:gd name="T40" fmla="*/ 24 w 60"/>
                <a:gd name="T41" fmla="*/ 0 h 60"/>
                <a:gd name="T42" fmla="*/ 30 w 60"/>
                <a:gd name="T43" fmla="*/ 0 h 60"/>
                <a:gd name="T44" fmla="*/ 30 w 60"/>
                <a:gd name="T45" fmla="*/ 0 h 60"/>
                <a:gd name="T46" fmla="*/ 36 w 60"/>
                <a:gd name="T47" fmla="*/ 0 h 60"/>
                <a:gd name="T48" fmla="*/ 40 w 60"/>
                <a:gd name="T49" fmla="*/ 2 h 60"/>
                <a:gd name="T50" fmla="*/ 50 w 60"/>
                <a:gd name="T51" fmla="*/ 8 h 60"/>
                <a:gd name="T52" fmla="*/ 56 w 60"/>
                <a:gd name="T53" fmla="*/ 18 h 60"/>
                <a:gd name="T54" fmla="*/ 58 w 60"/>
                <a:gd name="T55" fmla="*/ 24 h 60"/>
                <a:gd name="T56" fmla="*/ 60 w 60"/>
                <a:gd name="T57" fmla="*/ 30 h 60"/>
                <a:gd name="T58" fmla="*/ 60 w 60"/>
                <a:gd name="T5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60">
                  <a:moveTo>
                    <a:pt x="60" y="30"/>
                  </a:moveTo>
                  <a:lnTo>
                    <a:pt x="60" y="30"/>
                  </a:lnTo>
                  <a:lnTo>
                    <a:pt x="58" y="36"/>
                  </a:lnTo>
                  <a:lnTo>
                    <a:pt x="56" y="40"/>
                  </a:lnTo>
                  <a:lnTo>
                    <a:pt x="50" y="50"/>
                  </a:lnTo>
                  <a:lnTo>
                    <a:pt x="40" y="56"/>
                  </a:lnTo>
                  <a:lnTo>
                    <a:pt x="36" y="58"/>
                  </a:lnTo>
                  <a:lnTo>
                    <a:pt x="30" y="60"/>
                  </a:lnTo>
                  <a:lnTo>
                    <a:pt x="30" y="60"/>
                  </a:lnTo>
                  <a:lnTo>
                    <a:pt x="24" y="58"/>
                  </a:lnTo>
                  <a:lnTo>
                    <a:pt x="18" y="56"/>
                  </a:lnTo>
                  <a:lnTo>
                    <a:pt x="8" y="50"/>
                  </a:lnTo>
                  <a:lnTo>
                    <a:pt x="2" y="40"/>
                  </a:lnTo>
                  <a:lnTo>
                    <a:pt x="0" y="36"/>
                  </a:lnTo>
                  <a:lnTo>
                    <a:pt x="0" y="30"/>
                  </a:lnTo>
                  <a:lnTo>
                    <a:pt x="0" y="30"/>
                  </a:lnTo>
                  <a:lnTo>
                    <a:pt x="0" y="24"/>
                  </a:lnTo>
                  <a:lnTo>
                    <a:pt x="2" y="18"/>
                  </a:lnTo>
                  <a:lnTo>
                    <a:pt x="8" y="8"/>
                  </a:lnTo>
                  <a:lnTo>
                    <a:pt x="18" y="2"/>
                  </a:lnTo>
                  <a:lnTo>
                    <a:pt x="24" y="0"/>
                  </a:lnTo>
                  <a:lnTo>
                    <a:pt x="30" y="0"/>
                  </a:lnTo>
                  <a:lnTo>
                    <a:pt x="30" y="0"/>
                  </a:lnTo>
                  <a:lnTo>
                    <a:pt x="36" y="0"/>
                  </a:lnTo>
                  <a:lnTo>
                    <a:pt x="40" y="2"/>
                  </a:lnTo>
                  <a:lnTo>
                    <a:pt x="50" y="8"/>
                  </a:lnTo>
                  <a:lnTo>
                    <a:pt x="56" y="18"/>
                  </a:lnTo>
                  <a:lnTo>
                    <a:pt x="58" y="24"/>
                  </a:lnTo>
                  <a:lnTo>
                    <a:pt x="60" y="30"/>
                  </a:lnTo>
                  <a:lnTo>
                    <a:pt x="60" y="30"/>
                  </a:lnTo>
                  <a:close/>
                </a:path>
              </a:pathLst>
            </a:custGeom>
            <a:solidFill>
              <a:srgbClr val="FFD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10">
              <a:extLst>
                <a:ext uri="{FF2B5EF4-FFF2-40B4-BE49-F238E27FC236}">
                  <a16:creationId xmlns:a16="http://schemas.microsoft.com/office/drawing/2014/main" id="{DE83BD9A-D154-45EC-861A-4D364DE90B79}"/>
                </a:ext>
              </a:extLst>
            </p:cNvPr>
            <p:cNvSpPr>
              <a:spLocks/>
            </p:cNvSpPr>
            <p:nvPr userDrawn="1"/>
          </p:nvSpPr>
          <p:spPr bwMode="auto">
            <a:xfrm>
              <a:off x="2290" y="1110"/>
              <a:ext cx="60" cy="60"/>
            </a:xfrm>
            <a:custGeom>
              <a:avLst/>
              <a:gdLst>
                <a:gd name="T0" fmla="*/ 60 w 60"/>
                <a:gd name="T1" fmla="*/ 30 h 60"/>
                <a:gd name="T2" fmla="*/ 60 w 60"/>
                <a:gd name="T3" fmla="*/ 30 h 60"/>
                <a:gd name="T4" fmla="*/ 58 w 60"/>
                <a:gd name="T5" fmla="*/ 36 h 60"/>
                <a:gd name="T6" fmla="*/ 58 w 60"/>
                <a:gd name="T7" fmla="*/ 42 h 60"/>
                <a:gd name="T8" fmla="*/ 50 w 60"/>
                <a:gd name="T9" fmla="*/ 50 h 60"/>
                <a:gd name="T10" fmla="*/ 42 w 60"/>
                <a:gd name="T11" fmla="*/ 58 h 60"/>
                <a:gd name="T12" fmla="*/ 36 w 60"/>
                <a:gd name="T13" fmla="*/ 58 h 60"/>
                <a:gd name="T14" fmla="*/ 30 w 60"/>
                <a:gd name="T15" fmla="*/ 60 h 60"/>
                <a:gd name="T16" fmla="*/ 30 w 60"/>
                <a:gd name="T17" fmla="*/ 60 h 60"/>
                <a:gd name="T18" fmla="*/ 24 w 60"/>
                <a:gd name="T19" fmla="*/ 58 h 60"/>
                <a:gd name="T20" fmla="*/ 18 w 60"/>
                <a:gd name="T21" fmla="*/ 58 h 60"/>
                <a:gd name="T22" fmla="*/ 8 w 60"/>
                <a:gd name="T23" fmla="*/ 50 h 60"/>
                <a:gd name="T24" fmla="*/ 2 w 60"/>
                <a:gd name="T25" fmla="*/ 42 h 60"/>
                <a:gd name="T26" fmla="*/ 0 w 60"/>
                <a:gd name="T27" fmla="*/ 36 h 60"/>
                <a:gd name="T28" fmla="*/ 0 w 60"/>
                <a:gd name="T29" fmla="*/ 30 h 60"/>
                <a:gd name="T30" fmla="*/ 0 w 60"/>
                <a:gd name="T31" fmla="*/ 30 h 60"/>
                <a:gd name="T32" fmla="*/ 0 w 60"/>
                <a:gd name="T33" fmla="*/ 24 h 60"/>
                <a:gd name="T34" fmla="*/ 2 w 60"/>
                <a:gd name="T35" fmla="*/ 18 h 60"/>
                <a:gd name="T36" fmla="*/ 8 w 60"/>
                <a:gd name="T37" fmla="*/ 8 h 60"/>
                <a:gd name="T38" fmla="*/ 18 w 60"/>
                <a:gd name="T39" fmla="*/ 2 h 60"/>
                <a:gd name="T40" fmla="*/ 24 w 60"/>
                <a:gd name="T41" fmla="*/ 0 h 60"/>
                <a:gd name="T42" fmla="*/ 30 w 60"/>
                <a:gd name="T43" fmla="*/ 0 h 60"/>
                <a:gd name="T44" fmla="*/ 30 w 60"/>
                <a:gd name="T45" fmla="*/ 0 h 60"/>
                <a:gd name="T46" fmla="*/ 36 w 60"/>
                <a:gd name="T47" fmla="*/ 0 h 60"/>
                <a:gd name="T48" fmla="*/ 42 w 60"/>
                <a:gd name="T49" fmla="*/ 2 h 60"/>
                <a:gd name="T50" fmla="*/ 50 w 60"/>
                <a:gd name="T51" fmla="*/ 8 h 60"/>
                <a:gd name="T52" fmla="*/ 58 w 60"/>
                <a:gd name="T53" fmla="*/ 18 h 60"/>
                <a:gd name="T54" fmla="*/ 58 w 60"/>
                <a:gd name="T55" fmla="*/ 24 h 60"/>
                <a:gd name="T56" fmla="*/ 60 w 60"/>
                <a:gd name="T57" fmla="*/ 30 h 60"/>
                <a:gd name="T58" fmla="*/ 60 w 60"/>
                <a:gd name="T5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60">
                  <a:moveTo>
                    <a:pt x="60" y="30"/>
                  </a:moveTo>
                  <a:lnTo>
                    <a:pt x="60" y="30"/>
                  </a:lnTo>
                  <a:lnTo>
                    <a:pt x="58" y="36"/>
                  </a:lnTo>
                  <a:lnTo>
                    <a:pt x="58" y="42"/>
                  </a:lnTo>
                  <a:lnTo>
                    <a:pt x="50" y="50"/>
                  </a:lnTo>
                  <a:lnTo>
                    <a:pt x="42" y="58"/>
                  </a:lnTo>
                  <a:lnTo>
                    <a:pt x="36" y="58"/>
                  </a:lnTo>
                  <a:lnTo>
                    <a:pt x="30" y="60"/>
                  </a:lnTo>
                  <a:lnTo>
                    <a:pt x="30" y="60"/>
                  </a:lnTo>
                  <a:lnTo>
                    <a:pt x="24" y="58"/>
                  </a:lnTo>
                  <a:lnTo>
                    <a:pt x="18" y="58"/>
                  </a:lnTo>
                  <a:lnTo>
                    <a:pt x="8" y="50"/>
                  </a:lnTo>
                  <a:lnTo>
                    <a:pt x="2" y="42"/>
                  </a:lnTo>
                  <a:lnTo>
                    <a:pt x="0" y="36"/>
                  </a:lnTo>
                  <a:lnTo>
                    <a:pt x="0" y="30"/>
                  </a:lnTo>
                  <a:lnTo>
                    <a:pt x="0" y="30"/>
                  </a:lnTo>
                  <a:lnTo>
                    <a:pt x="0" y="24"/>
                  </a:lnTo>
                  <a:lnTo>
                    <a:pt x="2" y="18"/>
                  </a:lnTo>
                  <a:lnTo>
                    <a:pt x="8" y="8"/>
                  </a:lnTo>
                  <a:lnTo>
                    <a:pt x="18" y="2"/>
                  </a:lnTo>
                  <a:lnTo>
                    <a:pt x="24" y="0"/>
                  </a:lnTo>
                  <a:lnTo>
                    <a:pt x="30" y="0"/>
                  </a:lnTo>
                  <a:lnTo>
                    <a:pt x="30" y="0"/>
                  </a:lnTo>
                  <a:lnTo>
                    <a:pt x="36" y="0"/>
                  </a:lnTo>
                  <a:lnTo>
                    <a:pt x="42" y="2"/>
                  </a:lnTo>
                  <a:lnTo>
                    <a:pt x="50" y="8"/>
                  </a:lnTo>
                  <a:lnTo>
                    <a:pt x="58" y="18"/>
                  </a:lnTo>
                  <a:lnTo>
                    <a:pt x="58" y="24"/>
                  </a:lnTo>
                  <a:lnTo>
                    <a:pt x="60" y="30"/>
                  </a:lnTo>
                  <a:lnTo>
                    <a:pt x="60" y="30"/>
                  </a:lnTo>
                  <a:close/>
                </a:path>
              </a:pathLst>
            </a:custGeom>
            <a:solidFill>
              <a:srgbClr val="FFD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6" name="Group 4">
            <a:extLst>
              <a:ext uri="{FF2B5EF4-FFF2-40B4-BE49-F238E27FC236}">
                <a16:creationId xmlns:a16="http://schemas.microsoft.com/office/drawing/2014/main" id="{48C22BCB-D318-4792-B959-7DFE7097F10B}"/>
              </a:ext>
            </a:extLst>
          </p:cNvPr>
          <p:cNvGrpSpPr>
            <a:grpSpLocks noChangeAspect="1"/>
          </p:cNvGrpSpPr>
          <p:nvPr/>
        </p:nvGrpSpPr>
        <p:grpSpPr bwMode="auto">
          <a:xfrm>
            <a:off x="3848019" y="2188845"/>
            <a:ext cx="3379869" cy="3591760"/>
            <a:chOff x="298" y="1048"/>
            <a:chExt cx="2106" cy="1566"/>
          </a:xfrm>
          <a:effectLst>
            <a:outerShdw blurRad="50800" dist="50800" dir="2700000" algn="tl" rotWithShape="0">
              <a:prstClr val="black">
                <a:alpha val="20000"/>
              </a:prstClr>
            </a:outerShdw>
          </a:effectLst>
        </p:grpSpPr>
        <p:sp>
          <p:nvSpPr>
            <p:cNvPr id="57" name="Freeform 5">
              <a:extLst>
                <a:ext uri="{FF2B5EF4-FFF2-40B4-BE49-F238E27FC236}">
                  <a16:creationId xmlns:a16="http://schemas.microsoft.com/office/drawing/2014/main" id="{9F631A17-8CDC-47FC-B970-783758AAB10A}"/>
                </a:ext>
              </a:extLst>
            </p:cNvPr>
            <p:cNvSpPr>
              <a:spLocks/>
            </p:cNvSpPr>
            <p:nvPr userDrawn="1"/>
          </p:nvSpPr>
          <p:spPr bwMode="auto">
            <a:xfrm>
              <a:off x="298" y="1048"/>
              <a:ext cx="2106" cy="1566"/>
            </a:xfrm>
            <a:custGeom>
              <a:avLst/>
              <a:gdLst>
                <a:gd name="T0" fmla="*/ 1828 w 2106"/>
                <a:gd name="T1" fmla="*/ 1556 h 1566"/>
                <a:gd name="T2" fmla="*/ 1682 w 2106"/>
                <a:gd name="T3" fmla="*/ 1558 h 1566"/>
                <a:gd name="T4" fmla="*/ 1536 w 2106"/>
                <a:gd name="T5" fmla="*/ 1566 h 1566"/>
                <a:gd name="T6" fmla="*/ 1390 w 2106"/>
                <a:gd name="T7" fmla="*/ 1564 h 1566"/>
                <a:gd name="T8" fmla="*/ 1244 w 2106"/>
                <a:gd name="T9" fmla="*/ 1562 h 1566"/>
                <a:gd name="T10" fmla="*/ 1098 w 2106"/>
                <a:gd name="T11" fmla="*/ 1558 h 1566"/>
                <a:gd name="T12" fmla="*/ 954 w 2106"/>
                <a:gd name="T13" fmla="*/ 1564 h 1566"/>
                <a:gd name="T14" fmla="*/ 808 w 2106"/>
                <a:gd name="T15" fmla="*/ 1566 h 1566"/>
                <a:gd name="T16" fmla="*/ 662 w 2106"/>
                <a:gd name="T17" fmla="*/ 1566 h 1566"/>
                <a:gd name="T18" fmla="*/ 516 w 2106"/>
                <a:gd name="T19" fmla="*/ 1554 h 1566"/>
                <a:gd name="T20" fmla="*/ 370 w 2106"/>
                <a:gd name="T21" fmla="*/ 1558 h 1566"/>
                <a:gd name="T22" fmla="*/ 224 w 2106"/>
                <a:gd name="T23" fmla="*/ 1554 h 1566"/>
                <a:gd name="T24" fmla="*/ 78 w 2106"/>
                <a:gd name="T25" fmla="*/ 1558 h 1566"/>
                <a:gd name="T26" fmla="*/ 10 w 2106"/>
                <a:gd name="T27" fmla="*/ 1490 h 1566"/>
                <a:gd name="T28" fmla="*/ 0 w 2106"/>
                <a:gd name="T29" fmla="*/ 1348 h 1566"/>
                <a:gd name="T30" fmla="*/ 2 w 2106"/>
                <a:gd name="T31" fmla="*/ 1208 h 1566"/>
                <a:gd name="T32" fmla="*/ 8 w 2106"/>
                <a:gd name="T33" fmla="*/ 1066 h 1566"/>
                <a:gd name="T34" fmla="*/ 10 w 2106"/>
                <a:gd name="T35" fmla="*/ 924 h 1566"/>
                <a:gd name="T36" fmla="*/ 4 w 2106"/>
                <a:gd name="T37" fmla="*/ 784 h 1566"/>
                <a:gd name="T38" fmla="*/ 0 w 2106"/>
                <a:gd name="T39" fmla="*/ 642 h 1566"/>
                <a:gd name="T40" fmla="*/ 4 w 2106"/>
                <a:gd name="T41" fmla="*/ 500 h 1566"/>
                <a:gd name="T42" fmla="*/ 12 w 2106"/>
                <a:gd name="T43" fmla="*/ 360 h 1566"/>
                <a:gd name="T44" fmla="*/ 4 w 2106"/>
                <a:gd name="T45" fmla="*/ 218 h 1566"/>
                <a:gd name="T46" fmla="*/ 8 w 2106"/>
                <a:gd name="T47" fmla="*/ 76 h 1566"/>
                <a:gd name="T48" fmla="*/ 78 w 2106"/>
                <a:gd name="T49" fmla="*/ 10 h 1566"/>
                <a:gd name="T50" fmla="*/ 222 w 2106"/>
                <a:gd name="T51" fmla="*/ 8 h 1566"/>
                <a:gd name="T52" fmla="*/ 368 w 2106"/>
                <a:gd name="T53" fmla="*/ 6 h 1566"/>
                <a:gd name="T54" fmla="*/ 512 w 2106"/>
                <a:gd name="T55" fmla="*/ 8 h 1566"/>
                <a:gd name="T56" fmla="*/ 656 w 2106"/>
                <a:gd name="T57" fmla="*/ 10 h 1566"/>
                <a:gd name="T58" fmla="*/ 800 w 2106"/>
                <a:gd name="T59" fmla="*/ 6 h 1566"/>
                <a:gd name="T60" fmla="*/ 944 w 2106"/>
                <a:gd name="T61" fmla="*/ 10 h 1566"/>
                <a:gd name="T62" fmla="*/ 1088 w 2106"/>
                <a:gd name="T63" fmla="*/ 4 h 1566"/>
                <a:gd name="T64" fmla="*/ 1234 w 2106"/>
                <a:gd name="T65" fmla="*/ 4 h 1566"/>
                <a:gd name="T66" fmla="*/ 1378 w 2106"/>
                <a:gd name="T67" fmla="*/ 10 h 1566"/>
                <a:gd name="T68" fmla="*/ 1522 w 2106"/>
                <a:gd name="T69" fmla="*/ 12 h 1566"/>
                <a:gd name="T70" fmla="*/ 1666 w 2106"/>
                <a:gd name="T71" fmla="*/ 8 h 1566"/>
                <a:gd name="T72" fmla="*/ 1810 w 2106"/>
                <a:gd name="T73" fmla="*/ 2 h 1566"/>
                <a:gd name="T74" fmla="*/ 1956 w 2106"/>
                <a:gd name="T75" fmla="*/ 4 h 1566"/>
                <a:gd name="T76" fmla="*/ 2102 w 2106"/>
                <a:gd name="T77" fmla="*/ 2 h 1566"/>
                <a:gd name="T78" fmla="*/ 2098 w 2106"/>
                <a:gd name="T79" fmla="*/ 150 h 1566"/>
                <a:gd name="T80" fmla="*/ 2106 w 2106"/>
                <a:gd name="T81" fmla="*/ 294 h 1566"/>
                <a:gd name="T82" fmla="*/ 2098 w 2106"/>
                <a:gd name="T83" fmla="*/ 438 h 1566"/>
                <a:gd name="T84" fmla="*/ 2106 w 2106"/>
                <a:gd name="T85" fmla="*/ 582 h 1566"/>
                <a:gd name="T86" fmla="*/ 2094 w 2106"/>
                <a:gd name="T87" fmla="*/ 726 h 1566"/>
                <a:gd name="T88" fmla="*/ 2106 w 2106"/>
                <a:gd name="T89" fmla="*/ 870 h 1566"/>
                <a:gd name="T90" fmla="*/ 2096 w 2106"/>
                <a:gd name="T91" fmla="*/ 1014 h 1566"/>
                <a:gd name="T92" fmla="*/ 2094 w 2106"/>
                <a:gd name="T93" fmla="*/ 1158 h 1566"/>
                <a:gd name="T94" fmla="*/ 2102 w 2106"/>
                <a:gd name="T95" fmla="*/ 1302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06" h="1566">
                  <a:moveTo>
                    <a:pt x="1900" y="1564"/>
                  </a:moveTo>
                  <a:lnTo>
                    <a:pt x="1828" y="1556"/>
                  </a:lnTo>
                  <a:lnTo>
                    <a:pt x="1754" y="1558"/>
                  </a:lnTo>
                  <a:lnTo>
                    <a:pt x="1682" y="1558"/>
                  </a:lnTo>
                  <a:lnTo>
                    <a:pt x="1608" y="1562"/>
                  </a:lnTo>
                  <a:lnTo>
                    <a:pt x="1536" y="1566"/>
                  </a:lnTo>
                  <a:lnTo>
                    <a:pt x="1464" y="1558"/>
                  </a:lnTo>
                  <a:lnTo>
                    <a:pt x="1390" y="1564"/>
                  </a:lnTo>
                  <a:lnTo>
                    <a:pt x="1318" y="1560"/>
                  </a:lnTo>
                  <a:lnTo>
                    <a:pt x="1244" y="1562"/>
                  </a:lnTo>
                  <a:lnTo>
                    <a:pt x="1172" y="1562"/>
                  </a:lnTo>
                  <a:lnTo>
                    <a:pt x="1098" y="1558"/>
                  </a:lnTo>
                  <a:lnTo>
                    <a:pt x="1026" y="1562"/>
                  </a:lnTo>
                  <a:lnTo>
                    <a:pt x="954" y="1564"/>
                  </a:lnTo>
                  <a:lnTo>
                    <a:pt x="880" y="1560"/>
                  </a:lnTo>
                  <a:lnTo>
                    <a:pt x="808" y="1566"/>
                  </a:lnTo>
                  <a:lnTo>
                    <a:pt x="734" y="1566"/>
                  </a:lnTo>
                  <a:lnTo>
                    <a:pt x="662" y="1566"/>
                  </a:lnTo>
                  <a:lnTo>
                    <a:pt x="590" y="1560"/>
                  </a:lnTo>
                  <a:lnTo>
                    <a:pt x="516" y="1554"/>
                  </a:lnTo>
                  <a:lnTo>
                    <a:pt x="444" y="1556"/>
                  </a:lnTo>
                  <a:lnTo>
                    <a:pt x="370" y="1558"/>
                  </a:lnTo>
                  <a:lnTo>
                    <a:pt x="298" y="1560"/>
                  </a:lnTo>
                  <a:lnTo>
                    <a:pt x="224" y="1554"/>
                  </a:lnTo>
                  <a:lnTo>
                    <a:pt x="152" y="1556"/>
                  </a:lnTo>
                  <a:lnTo>
                    <a:pt x="78" y="1558"/>
                  </a:lnTo>
                  <a:lnTo>
                    <a:pt x="10" y="1556"/>
                  </a:lnTo>
                  <a:lnTo>
                    <a:pt x="10" y="1490"/>
                  </a:lnTo>
                  <a:lnTo>
                    <a:pt x="6" y="1420"/>
                  </a:lnTo>
                  <a:lnTo>
                    <a:pt x="0" y="1348"/>
                  </a:lnTo>
                  <a:lnTo>
                    <a:pt x="4" y="1278"/>
                  </a:lnTo>
                  <a:lnTo>
                    <a:pt x="2" y="1208"/>
                  </a:lnTo>
                  <a:lnTo>
                    <a:pt x="2" y="1136"/>
                  </a:lnTo>
                  <a:lnTo>
                    <a:pt x="8" y="1066"/>
                  </a:lnTo>
                  <a:lnTo>
                    <a:pt x="8" y="996"/>
                  </a:lnTo>
                  <a:lnTo>
                    <a:pt x="10" y="924"/>
                  </a:lnTo>
                  <a:lnTo>
                    <a:pt x="6" y="854"/>
                  </a:lnTo>
                  <a:lnTo>
                    <a:pt x="4" y="784"/>
                  </a:lnTo>
                  <a:lnTo>
                    <a:pt x="6" y="712"/>
                  </a:lnTo>
                  <a:lnTo>
                    <a:pt x="0" y="642"/>
                  </a:lnTo>
                  <a:lnTo>
                    <a:pt x="6" y="572"/>
                  </a:lnTo>
                  <a:lnTo>
                    <a:pt x="4" y="500"/>
                  </a:lnTo>
                  <a:lnTo>
                    <a:pt x="6" y="430"/>
                  </a:lnTo>
                  <a:lnTo>
                    <a:pt x="12" y="360"/>
                  </a:lnTo>
                  <a:lnTo>
                    <a:pt x="2" y="288"/>
                  </a:lnTo>
                  <a:lnTo>
                    <a:pt x="4" y="218"/>
                  </a:lnTo>
                  <a:lnTo>
                    <a:pt x="10" y="148"/>
                  </a:lnTo>
                  <a:lnTo>
                    <a:pt x="8" y="76"/>
                  </a:lnTo>
                  <a:lnTo>
                    <a:pt x="4" y="4"/>
                  </a:lnTo>
                  <a:lnTo>
                    <a:pt x="78" y="10"/>
                  </a:lnTo>
                  <a:lnTo>
                    <a:pt x="150" y="8"/>
                  </a:lnTo>
                  <a:lnTo>
                    <a:pt x="222" y="8"/>
                  </a:lnTo>
                  <a:lnTo>
                    <a:pt x="294" y="4"/>
                  </a:lnTo>
                  <a:lnTo>
                    <a:pt x="368" y="6"/>
                  </a:lnTo>
                  <a:lnTo>
                    <a:pt x="440" y="8"/>
                  </a:lnTo>
                  <a:lnTo>
                    <a:pt x="512" y="8"/>
                  </a:lnTo>
                  <a:lnTo>
                    <a:pt x="584" y="2"/>
                  </a:lnTo>
                  <a:lnTo>
                    <a:pt x="656" y="10"/>
                  </a:lnTo>
                  <a:lnTo>
                    <a:pt x="728" y="10"/>
                  </a:lnTo>
                  <a:lnTo>
                    <a:pt x="800" y="6"/>
                  </a:lnTo>
                  <a:lnTo>
                    <a:pt x="872" y="6"/>
                  </a:lnTo>
                  <a:lnTo>
                    <a:pt x="944" y="10"/>
                  </a:lnTo>
                  <a:lnTo>
                    <a:pt x="1016" y="10"/>
                  </a:lnTo>
                  <a:lnTo>
                    <a:pt x="1088" y="4"/>
                  </a:lnTo>
                  <a:lnTo>
                    <a:pt x="1160" y="10"/>
                  </a:lnTo>
                  <a:lnTo>
                    <a:pt x="1234" y="4"/>
                  </a:lnTo>
                  <a:lnTo>
                    <a:pt x="1306" y="8"/>
                  </a:lnTo>
                  <a:lnTo>
                    <a:pt x="1378" y="10"/>
                  </a:lnTo>
                  <a:lnTo>
                    <a:pt x="1450" y="2"/>
                  </a:lnTo>
                  <a:lnTo>
                    <a:pt x="1522" y="12"/>
                  </a:lnTo>
                  <a:lnTo>
                    <a:pt x="1594" y="0"/>
                  </a:lnTo>
                  <a:lnTo>
                    <a:pt x="1666" y="8"/>
                  </a:lnTo>
                  <a:lnTo>
                    <a:pt x="1738" y="10"/>
                  </a:lnTo>
                  <a:lnTo>
                    <a:pt x="1810" y="2"/>
                  </a:lnTo>
                  <a:lnTo>
                    <a:pt x="1884" y="4"/>
                  </a:lnTo>
                  <a:lnTo>
                    <a:pt x="1956" y="4"/>
                  </a:lnTo>
                  <a:lnTo>
                    <a:pt x="2028" y="2"/>
                  </a:lnTo>
                  <a:lnTo>
                    <a:pt x="2102" y="2"/>
                  </a:lnTo>
                  <a:lnTo>
                    <a:pt x="2106" y="78"/>
                  </a:lnTo>
                  <a:lnTo>
                    <a:pt x="2098" y="150"/>
                  </a:lnTo>
                  <a:lnTo>
                    <a:pt x="2094" y="222"/>
                  </a:lnTo>
                  <a:lnTo>
                    <a:pt x="2106" y="294"/>
                  </a:lnTo>
                  <a:lnTo>
                    <a:pt x="2098" y="366"/>
                  </a:lnTo>
                  <a:lnTo>
                    <a:pt x="2098" y="438"/>
                  </a:lnTo>
                  <a:lnTo>
                    <a:pt x="2100" y="510"/>
                  </a:lnTo>
                  <a:lnTo>
                    <a:pt x="2106" y="582"/>
                  </a:lnTo>
                  <a:lnTo>
                    <a:pt x="2094" y="654"/>
                  </a:lnTo>
                  <a:lnTo>
                    <a:pt x="2094" y="726"/>
                  </a:lnTo>
                  <a:lnTo>
                    <a:pt x="2098" y="798"/>
                  </a:lnTo>
                  <a:lnTo>
                    <a:pt x="2106" y="870"/>
                  </a:lnTo>
                  <a:lnTo>
                    <a:pt x="2096" y="942"/>
                  </a:lnTo>
                  <a:lnTo>
                    <a:pt x="2096" y="1014"/>
                  </a:lnTo>
                  <a:lnTo>
                    <a:pt x="2104" y="1086"/>
                  </a:lnTo>
                  <a:lnTo>
                    <a:pt x="2094" y="1158"/>
                  </a:lnTo>
                  <a:lnTo>
                    <a:pt x="2104" y="1230"/>
                  </a:lnTo>
                  <a:lnTo>
                    <a:pt x="2102" y="1302"/>
                  </a:lnTo>
                  <a:lnTo>
                    <a:pt x="1900" y="1564"/>
                  </a:lnTo>
                  <a:close/>
                </a:path>
              </a:pathLst>
            </a:custGeom>
            <a:solidFill>
              <a:srgbClr val="F7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8" name="Freeform 6">
              <a:extLst>
                <a:ext uri="{FF2B5EF4-FFF2-40B4-BE49-F238E27FC236}">
                  <a16:creationId xmlns:a16="http://schemas.microsoft.com/office/drawing/2014/main" id="{A1626A39-1CDE-4D72-B438-21C899617D9C}"/>
                </a:ext>
              </a:extLst>
            </p:cNvPr>
            <p:cNvSpPr>
              <a:spLocks/>
            </p:cNvSpPr>
            <p:nvPr userDrawn="1"/>
          </p:nvSpPr>
          <p:spPr bwMode="auto">
            <a:xfrm>
              <a:off x="298" y="1048"/>
              <a:ext cx="2106" cy="1566"/>
            </a:xfrm>
            <a:custGeom>
              <a:avLst/>
              <a:gdLst>
                <a:gd name="T0" fmla="*/ 1828 w 2106"/>
                <a:gd name="T1" fmla="*/ 1556 h 1566"/>
                <a:gd name="T2" fmla="*/ 1682 w 2106"/>
                <a:gd name="T3" fmla="*/ 1558 h 1566"/>
                <a:gd name="T4" fmla="*/ 1536 w 2106"/>
                <a:gd name="T5" fmla="*/ 1566 h 1566"/>
                <a:gd name="T6" fmla="*/ 1390 w 2106"/>
                <a:gd name="T7" fmla="*/ 1564 h 1566"/>
                <a:gd name="T8" fmla="*/ 1244 w 2106"/>
                <a:gd name="T9" fmla="*/ 1562 h 1566"/>
                <a:gd name="T10" fmla="*/ 1098 w 2106"/>
                <a:gd name="T11" fmla="*/ 1558 h 1566"/>
                <a:gd name="T12" fmla="*/ 954 w 2106"/>
                <a:gd name="T13" fmla="*/ 1564 h 1566"/>
                <a:gd name="T14" fmla="*/ 808 w 2106"/>
                <a:gd name="T15" fmla="*/ 1566 h 1566"/>
                <a:gd name="T16" fmla="*/ 662 w 2106"/>
                <a:gd name="T17" fmla="*/ 1566 h 1566"/>
                <a:gd name="T18" fmla="*/ 516 w 2106"/>
                <a:gd name="T19" fmla="*/ 1554 h 1566"/>
                <a:gd name="T20" fmla="*/ 370 w 2106"/>
                <a:gd name="T21" fmla="*/ 1558 h 1566"/>
                <a:gd name="T22" fmla="*/ 224 w 2106"/>
                <a:gd name="T23" fmla="*/ 1554 h 1566"/>
                <a:gd name="T24" fmla="*/ 78 w 2106"/>
                <a:gd name="T25" fmla="*/ 1558 h 1566"/>
                <a:gd name="T26" fmla="*/ 10 w 2106"/>
                <a:gd name="T27" fmla="*/ 1490 h 1566"/>
                <a:gd name="T28" fmla="*/ 0 w 2106"/>
                <a:gd name="T29" fmla="*/ 1348 h 1566"/>
                <a:gd name="T30" fmla="*/ 2 w 2106"/>
                <a:gd name="T31" fmla="*/ 1208 h 1566"/>
                <a:gd name="T32" fmla="*/ 8 w 2106"/>
                <a:gd name="T33" fmla="*/ 1066 h 1566"/>
                <a:gd name="T34" fmla="*/ 10 w 2106"/>
                <a:gd name="T35" fmla="*/ 924 h 1566"/>
                <a:gd name="T36" fmla="*/ 4 w 2106"/>
                <a:gd name="T37" fmla="*/ 784 h 1566"/>
                <a:gd name="T38" fmla="*/ 0 w 2106"/>
                <a:gd name="T39" fmla="*/ 642 h 1566"/>
                <a:gd name="T40" fmla="*/ 4 w 2106"/>
                <a:gd name="T41" fmla="*/ 500 h 1566"/>
                <a:gd name="T42" fmla="*/ 12 w 2106"/>
                <a:gd name="T43" fmla="*/ 360 h 1566"/>
                <a:gd name="T44" fmla="*/ 4 w 2106"/>
                <a:gd name="T45" fmla="*/ 218 h 1566"/>
                <a:gd name="T46" fmla="*/ 8 w 2106"/>
                <a:gd name="T47" fmla="*/ 76 h 1566"/>
                <a:gd name="T48" fmla="*/ 78 w 2106"/>
                <a:gd name="T49" fmla="*/ 10 h 1566"/>
                <a:gd name="T50" fmla="*/ 222 w 2106"/>
                <a:gd name="T51" fmla="*/ 8 h 1566"/>
                <a:gd name="T52" fmla="*/ 368 w 2106"/>
                <a:gd name="T53" fmla="*/ 6 h 1566"/>
                <a:gd name="T54" fmla="*/ 512 w 2106"/>
                <a:gd name="T55" fmla="*/ 8 h 1566"/>
                <a:gd name="T56" fmla="*/ 656 w 2106"/>
                <a:gd name="T57" fmla="*/ 10 h 1566"/>
                <a:gd name="T58" fmla="*/ 800 w 2106"/>
                <a:gd name="T59" fmla="*/ 6 h 1566"/>
                <a:gd name="T60" fmla="*/ 944 w 2106"/>
                <a:gd name="T61" fmla="*/ 10 h 1566"/>
                <a:gd name="T62" fmla="*/ 1088 w 2106"/>
                <a:gd name="T63" fmla="*/ 4 h 1566"/>
                <a:gd name="T64" fmla="*/ 1234 w 2106"/>
                <a:gd name="T65" fmla="*/ 4 h 1566"/>
                <a:gd name="T66" fmla="*/ 1378 w 2106"/>
                <a:gd name="T67" fmla="*/ 10 h 1566"/>
                <a:gd name="T68" fmla="*/ 1522 w 2106"/>
                <a:gd name="T69" fmla="*/ 12 h 1566"/>
                <a:gd name="T70" fmla="*/ 1666 w 2106"/>
                <a:gd name="T71" fmla="*/ 8 h 1566"/>
                <a:gd name="T72" fmla="*/ 1810 w 2106"/>
                <a:gd name="T73" fmla="*/ 2 h 1566"/>
                <a:gd name="T74" fmla="*/ 1956 w 2106"/>
                <a:gd name="T75" fmla="*/ 4 h 1566"/>
                <a:gd name="T76" fmla="*/ 2102 w 2106"/>
                <a:gd name="T77" fmla="*/ 2 h 1566"/>
                <a:gd name="T78" fmla="*/ 2098 w 2106"/>
                <a:gd name="T79" fmla="*/ 150 h 1566"/>
                <a:gd name="T80" fmla="*/ 2106 w 2106"/>
                <a:gd name="T81" fmla="*/ 294 h 1566"/>
                <a:gd name="T82" fmla="*/ 2098 w 2106"/>
                <a:gd name="T83" fmla="*/ 438 h 1566"/>
                <a:gd name="T84" fmla="*/ 2106 w 2106"/>
                <a:gd name="T85" fmla="*/ 582 h 1566"/>
                <a:gd name="T86" fmla="*/ 2094 w 2106"/>
                <a:gd name="T87" fmla="*/ 726 h 1566"/>
                <a:gd name="T88" fmla="*/ 2106 w 2106"/>
                <a:gd name="T89" fmla="*/ 870 h 1566"/>
                <a:gd name="T90" fmla="*/ 2096 w 2106"/>
                <a:gd name="T91" fmla="*/ 1014 h 1566"/>
                <a:gd name="T92" fmla="*/ 2094 w 2106"/>
                <a:gd name="T93" fmla="*/ 1158 h 1566"/>
                <a:gd name="T94" fmla="*/ 2102 w 2106"/>
                <a:gd name="T95" fmla="*/ 1302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06" h="1566">
                  <a:moveTo>
                    <a:pt x="1900" y="1564"/>
                  </a:moveTo>
                  <a:lnTo>
                    <a:pt x="1828" y="1556"/>
                  </a:lnTo>
                  <a:lnTo>
                    <a:pt x="1754" y="1558"/>
                  </a:lnTo>
                  <a:lnTo>
                    <a:pt x="1682" y="1558"/>
                  </a:lnTo>
                  <a:lnTo>
                    <a:pt x="1608" y="1562"/>
                  </a:lnTo>
                  <a:lnTo>
                    <a:pt x="1536" y="1566"/>
                  </a:lnTo>
                  <a:lnTo>
                    <a:pt x="1464" y="1558"/>
                  </a:lnTo>
                  <a:lnTo>
                    <a:pt x="1390" y="1564"/>
                  </a:lnTo>
                  <a:lnTo>
                    <a:pt x="1318" y="1560"/>
                  </a:lnTo>
                  <a:lnTo>
                    <a:pt x="1244" y="1562"/>
                  </a:lnTo>
                  <a:lnTo>
                    <a:pt x="1172" y="1562"/>
                  </a:lnTo>
                  <a:lnTo>
                    <a:pt x="1098" y="1558"/>
                  </a:lnTo>
                  <a:lnTo>
                    <a:pt x="1026" y="1562"/>
                  </a:lnTo>
                  <a:lnTo>
                    <a:pt x="954" y="1564"/>
                  </a:lnTo>
                  <a:lnTo>
                    <a:pt x="880" y="1560"/>
                  </a:lnTo>
                  <a:lnTo>
                    <a:pt x="808" y="1566"/>
                  </a:lnTo>
                  <a:lnTo>
                    <a:pt x="734" y="1566"/>
                  </a:lnTo>
                  <a:lnTo>
                    <a:pt x="662" y="1566"/>
                  </a:lnTo>
                  <a:lnTo>
                    <a:pt x="590" y="1560"/>
                  </a:lnTo>
                  <a:lnTo>
                    <a:pt x="516" y="1554"/>
                  </a:lnTo>
                  <a:lnTo>
                    <a:pt x="444" y="1556"/>
                  </a:lnTo>
                  <a:lnTo>
                    <a:pt x="370" y="1558"/>
                  </a:lnTo>
                  <a:lnTo>
                    <a:pt x="298" y="1560"/>
                  </a:lnTo>
                  <a:lnTo>
                    <a:pt x="224" y="1554"/>
                  </a:lnTo>
                  <a:lnTo>
                    <a:pt x="152" y="1556"/>
                  </a:lnTo>
                  <a:lnTo>
                    <a:pt x="78" y="1558"/>
                  </a:lnTo>
                  <a:lnTo>
                    <a:pt x="10" y="1556"/>
                  </a:lnTo>
                  <a:lnTo>
                    <a:pt x="10" y="1490"/>
                  </a:lnTo>
                  <a:lnTo>
                    <a:pt x="6" y="1420"/>
                  </a:lnTo>
                  <a:lnTo>
                    <a:pt x="0" y="1348"/>
                  </a:lnTo>
                  <a:lnTo>
                    <a:pt x="4" y="1278"/>
                  </a:lnTo>
                  <a:lnTo>
                    <a:pt x="2" y="1208"/>
                  </a:lnTo>
                  <a:lnTo>
                    <a:pt x="2" y="1136"/>
                  </a:lnTo>
                  <a:lnTo>
                    <a:pt x="8" y="1066"/>
                  </a:lnTo>
                  <a:lnTo>
                    <a:pt x="8" y="996"/>
                  </a:lnTo>
                  <a:lnTo>
                    <a:pt x="10" y="924"/>
                  </a:lnTo>
                  <a:lnTo>
                    <a:pt x="6" y="854"/>
                  </a:lnTo>
                  <a:lnTo>
                    <a:pt x="4" y="784"/>
                  </a:lnTo>
                  <a:lnTo>
                    <a:pt x="6" y="712"/>
                  </a:lnTo>
                  <a:lnTo>
                    <a:pt x="0" y="642"/>
                  </a:lnTo>
                  <a:lnTo>
                    <a:pt x="6" y="572"/>
                  </a:lnTo>
                  <a:lnTo>
                    <a:pt x="4" y="500"/>
                  </a:lnTo>
                  <a:lnTo>
                    <a:pt x="6" y="430"/>
                  </a:lnTo>
                  <a:lnTo>
                    <a:pt x="12" y="360"/>
                  </a:lnTo>
                  <a:lnTo>
                    <a:pt x="2" y="288"/>
                  </a:lnTo>
                  <a:lnTo>
                    <a:pt x="4" y="218"/>
                  </a:lnTo>
                  <a:lnTo>
                    <a:pt x="10" y="148"/>
                  </a:lnTo>
                  <a:lnTo>
                    <a:pt x="8" y="76"/>
                  </a:lnTo>
                  <a:lnTo>
                    <a:pt x="4" y="4"/>
                  </a:lnTo>
                  <a:lnTo>
                    <a:pt x="78" y="10"/>
                  </a:lnTo>
                  <a:lnTo>
                    <a:pt x="150" y="8"/>
                  </a:lnTo>
                  <a:lnTo>
                    <a:pt x="222" y="8"/>
                  </a:lnTo>
                  <a:lnTo>
                    <a:pt x="294" y="4"/>
                  </a:lnTo>
                  <a:lnTo>
                    <a:pt x="368" y="6"/>
                  </a:lnTo>
                  <a:lnTo>
                    <a:pt x="440" y="8"/>
                  </a:lnTo>
                  <a:lnTo>
                    <a:pt x="512" y="8"/>
                  </a:lnTo>
                  <a:lnTo>
                    <a:pt x="584" y="2"/>
                  </a:lnTo>
                  <a:lnTo>
                    <a:pt x="656" y="10"/>
                  </a:lnTo>
                  <a:lnTo>
                    <a:pt x="728" y="10"/>
                  </a:lnTo>
                  <a:lnTo>
                    <a:pt x="800" y="6"/>
                  </a:lnTo>
                  <a:lnTo>
                    <a:pt x="872" y="6"/>
                  </a:lnTo>
                  <a:lnTo>
                    <a:pt x="944" y="10"/>
                  </a:lnTo>
                  <a:lnTo>
                    <a:pt x="1016" y="10"/>
                  </a:lnTo>
                  <a:lnTo>
                    <a:pt x="1088" y="4"/>
                  </a:lnTo>
                  <a:lnTo>
                    <a:pt x="1160" y="10"/>
                  </a:lnTo>
                  <a:lnTo>
                    <a:pt x="1234" y="4"/>
                  </a:lnTo>
                  <a:lnTo>
                    <a:pt x="1306" y="8"/>
                  </a:lnTo>
                  <a:lnTo>
                    <a:pt x="1378" y="10"/>
                  </a:lnTo>
                  <a:lnTo>
                    <a:pt x="1450" y="2"/>
                  </a:lnTo>
                  <a:lnTo>
                    <a:pt x="1522" y="12"/>
                  </a:lnTo>
                  <a:lnTo>
                    <a:pt x="1594" y="0"/>
                  </a:lnTo>
                  <a:lnTo>
                    <a:pt x="1666" y="8"/>
                  </a:lnTo>
                  <a:lnTo>
                    <a:pt x="1738" y="10"/>
                  </a:lnTo>
                  <a:lnTo>
                    <a:pt x="1810" y="2"/>
                  </a:lnTo>
                  <a:lnTo>
                    <a:pt x="1884" y="4"/>
                  </a:lnTo>
                  <a:lnTo>
                    <a:pt x="1956" y="4"/>
                  </a:lnTo>
                  <a:lnTo>
                    <a:pt x="2028" y="2"/>
                  </a:lnTo>
                  <a:lnTo>
                    <a:pt x="2102" y="2"/>
                  </a:lnTo>
                  <a:lnTo>
                    <a:pt x="2106" y="78"/>
                  </a:lnTo>
                  <a:lnTo>
                    <a:pt x="2098" y="150"/>
                  </a:lnTo>
                  <a:lnTo>
                    <a:pt x="2094" y="222"/>
                  </a:lnTo>
                  <a:lnTo>
                    <a:pt x="2106" y="294"/>
                  </a:lnTo>
                  <a:lnTo>
                    <a:pt x="2098" y="366"/>
                  </a:lnTo>
                  <a:lnTo>
                    <a:pt x="2098" y="438"/>
                  </a:lnTo>
                  <a:lnTo>
                    <a:pt x="2100" y="510"/>
                  </a:lnTo>
                  <a:lnTo>
                    <a:pt x="2106" y="582"/>
                  </a:lnTo>
                  <a:lnTo>
                    <a:pt x="2094" y="654"/>
                  </a:lnTo>
                  <a:lnTo>
                    <a:pt x="2094" y="726"/>
                  </a:lnTo>
                  <a:lnTo>
                    <a:pt x="2098" y="798"/>
                  </a:lnTo>
                  <a:lnTo>
                    <a:pt x="2106" y="870"/>
                  </a:lnTo>
                  <a:lnTo>
                    <a:pt x="2096" y="942"/>
                  </a:lnTo>
                  <a:lnTo>
                    <a:pt x="2096" y="1014"/>
                  </a:lnTo>
                  <a:lnTo>
                    <a:pt x="2104" y="1086"/>
                  </a:lnTo>
                  <a:lnTo>
                    <a:pt x="2094" y="1158"/>
                  </a:lnTo>
                  <a:lnTo>
                    <a:pt x="2104" y="1230"/>
                  </a:lnTo>
                  <a:lnTo>
                    <a:pt x="2102" y="130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7">
              <a:extLst>
                <a:ext uri="{FF2B5EF4-FFF2-40B4-BE49-F238E27FC236}">
                  <a16:creationId xmlns:a16="http://schemas.microsoft.com/office/drawing/2014/main" id="{295CD46A-1D71-4F07-A78C-E82AA785A228}"/>
                </a:ext>
              </a:extLst>
            </p:cNvPr>
            <p:cNvSpPr>
              <a:spLocks/>
            </p:cNvSpPr>
            <p:nvPr userDrawn="1"/>
          </p:nvSpPr>
          <p:spPr bwMode="auto">
            <a:xfrm>
              <a:off x="2100" y="2350"/>
              <a:ext cx="298" cy="258"/>
            </a:xfrm>
            <a:custGeom>
              <a:avLst/>
              <a:gdLst>
                <a:gd name="T0" fmla="*/ 298 w 298"/>
                <a:gd name="T1" fmla="*/ 0 h 258"/>
                <a:gd name="T2" fmla="*/ 298 w 298"/>
                <a:gd name="T3" fmla="*/ 0 h 258"/>
                <a:gd name="T4" fmla="*/ 274 w 298"/>
                <a:gd name="T5" fmla="*/ 40 h 258"/>
                <a:gd name="T6" fmla="*/ 248 w 298"/>
                <a:gd name="T7" fmla="*/ 80 h 258"/>
                <a:gd name="T8" fmla="*/ 218 w 298"/>
                <a:gd name="T9" fmla="*/ 126 h 258"/>
                <a:gd name="T10" fmla="*/ 186 w 298"/>
                <a:gd name="T11" fmla="*/ 172 h 258"/>
                <a:gd name="T12" fmla="*/ 152 w 298"/>
                <a:gd name="T13" fmla="*/ 214 h 258"/>
                <a:gd name="T14" fmla="*/ 136 w 298"/>
                <a:gd name="T15" fmla="*/ 232 h 258"/>
                <a:gd name="T16" fmla="*/ 122 w 298"/>
                <a:gd name="T17" fmla="*/ 244 h 258"/>
                <a:gd name="T18" fmla="*/ 110 w 298"/>
                <a:gd name="T19" fmla="*/ 254 h 258"/>
                <a:gd name="T20" fmla="*/ 98 w 298"/>
                <a:gd name="T21" fmla="*/ 258 h 258"/>
                <a:gd name="T22" fmla="*/ 98 w 298"/>
                <a:gd name="T23" fmla="*/ 258 h 258"/>
                <a:gd name="T24" fmla="*/ 86 w 298"/>
                <a:gd name="T25" fmla="*/ 250 h 258"/>
                <a:gd name="T26" fmla="*/ 60 w 298"/>
                <a:gd name="T27" fmla="*/ 230 h 258"/>
                <a:gd name="T28" fmla="*/ 44 w 298"/>
                <a:gd name="T29" fmla="*/ 214 h 258"/>
                <a:gd name="T30" fmla="*/ 28 w 298"/>
                <a:gd name="T31" fmla="*/ 198 h 258"/>
                <a:gd name="T32" fmla="*/ 12 w 298"/>
                <a:gd name="T33" fmla="*/ 180 h 258"/>
                <a:gd name="T34" fmla="*/ 0 w 298"/>
                <a:gd name="T35" fmla="*/ 160 h 258"/>
                <a:gd name="T36" fmla="*/ 0 w 298"/>
                <a:gd name="T37" fmla="*/ 160 h 258"/>
                <a:gd name="T38" fmla="*/ 22 w 298"/>
                <a:gd name="T39" fmla="*/ 156 h 258"/>
                <a:gd name="T40" fmla="*/ 48 w 298"/>
                <a:gd name="T41" fmla="*/ 150 h 258"/>
                <a:gd name="T42" fmla="*/ 82 w 298"/>
                <a:gd name="T43" fmla="*/ 138 h 258"/>
                <a:gd name="T44" fmla="*/ 126 w 298"/>
                <a:gd name="T45" fmla="*/ 118 h 258"/>
                <a:gd name="T46" fmla="*/ 150 w 298"/>
                <a:gd name="T47" fmla="*/ 106 h 258"/>
                <a:gd name="T48" fmla="*/ 176 w 298"/>
                <a:gd name="T49" fmla="*/ 90 h 258"/>
                <a:gd name="T50" fmla="*/ 204 w 298"/>
                <a:gd name="T51" fmla="*/ 72 h 258"/>
                <a:gd name="T52" fmla="*/ 234 w 298"/>
                <a:gd name="T53" fmla="*/ 52 h 258"/>
                <a:gd name="T54" fmla="*/ 266 w 298"/>
                <a:gd name="T55" fmla="*/ 28 h 258"/>
                <a:gd name="T56" fmla="*/ 298 w 298"/>
                <a:gd name="T57" fmla="*/ 0 h 258"/>
                <a:gd name="T58" fmla="*/ 298 w 298"/>
                <a:gd name="T5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8" h="258">
                  <a:moveTo>
                    <a:pt x="298" y="0"/>
                  </a:moveTo>
                  <a:lnTo>
                    <a:pt x="298" y="0"/>
                  </a:lnTo>
                  <a:lnTo>
                    <a:pt x="274" y="40"/>
                  </a:lnTo>
                  <a:lnTo>
                    <a:pt x="248" y="80"/>
                  </a:lnTo>
                  <a:lnTo>
                    <a:pt x="218" y="126"/>
                  </a:lnTo>
                  <a:lnTo>
                    <a:pt x="186" y="172"/>
                  </a:lnTo>
                  <a:lnTo>
                    <a:pt x="152" y="214"/>
                  </a:lnTo>
                  <a:lnTo>
                    <a:pt x="136" y="232"/>
                  </a:lnTo>
                  <a:lnTo>
                    <a:pt x="122" y="244"/>
                  </a:lnTo>
                  <a:lnTo>
                    <a:pt x="110" y="254"/>
                  </a:lnTo>
                  <a:lnTo>
                    <a:pt x="98" y="258"/>
                  </a:lnTo>
                  <a:lnTo>
                    <a:pt x="98" y="258"/>
                  </a:lnTo>
                  <a:lnTo>
                    <a:pt x="86" y="250"/>
                  </a:lnTo>
                  <a:lnTo>
                    <a:pt x="60" y="230"/>
                  </a:lnTo>
                  <a:lnTo>
                    <a:pt x="44" y="214"/>
                  </a:lnTo>
                  <a:lnTo>
                    <a:pt x="28" y="198"/>
                  </a:lnTo>
                  <a:lnTo>
                    <a:pt x="12" y="180"/>
                  </a:lnTo>
                  <a:lnTo>
                    <a:pt x="0" y="160"/>
                  </a:lnTo>
                  <a:lnTo>
                    <a:pt x="0" y="160"/>
                  </a:lnTo>
                  <a:lnTo>
                    <a:pt x="22" y="156"/>
                  </a:lnTo>
                  <a:lnTo>
                    <a:pt x="48" y="150"/>
                  </a:lnTo>
                  <a:lnTo>
                    <a:pt x="82" y="138"/>
                  </a:lnTo>
                  <a:lnTo>
                    <a:pt x="126" y="118"/>
                  </a:lnTo>
                  <a:lnTo>
                    <a:pt x="150" y="106"/>
                  </a:lnTo>
                  <a:lnTo>
                    <a:pt x="176" y="90"/>
                  </a:lnTo>
                  <a:lnTo>
                    <a:pt x="204" y="72"/>
                  </a:lnTo>
                  <a:lnTo>
                    <a:pt x="234" y="52"/>
                  </a:lnTo>
                  <a:lnTo>
                    <a:pt x="266" y="28"/>
                  </a:lnTo>
                  <a:lnTo>
                    <a:pt x="298" y="0"/>
                  </a:lnTo>
                  <a:lnTo>
                    <a:pt x="298" y="0"/>
                  </a:lnTo>
                  <a:close/>
                </a:path>
              </a:pathLst>
            </a:custGeom>
            <a:solidFill>
              <a:srgbClr val="DC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8">
              <a:extLst>
                <a:ext uri="{FF2B5EF4-FFF2-40B4-BE49-F238E27FC236}">
                  <a16:creationId xmlns:a16="http://schemas.microsoft.com/office/drawing/2014/main" id="{63C79476-D855-47E6-9481-337E7AB1CD82}"/>
                </a:ext>
              </a:extLst>
            </p:cNvPr>
            <p:cNvSpPr>
              <a:spLocks/>
            </p:cNvSpPr>
            <p:nvPr userDrawn="1"/>
          </p:nvSpPr>
          <p:spPr bwMode="auto">
            <a:xfrm>
              <a:off x="364" y="1110"/>
              <a:ext cx="60" cy="60"/>
            </a:xfrm>
            <a:custGeom>
              <a:avLst/>
              <a:gdLst>
                <a:gd name="T0" fmla="*/ 60 w 60"/>
                <a:gd name="T1" fmla="*/ 30 h 60"/>
                <a:gd name="T2" fmla="*/ 60 w 60"/>
                <a:gd name="T3" fmla="*/ 30 h 60"/>
                <a:gd name="T4" fmla="*/ 58 w 60"/>
                <a:gd name="T5" fmla="*/ 36 h 60"/>
                <a:gd name="T6" fmla="*/ 56 w 60"/>
                <a:gd name="T7" fmla="*/ 42 h 60"/>
                <a:gd name="T8" fmla="*/ 50 w 60"/>
                <a:gd name="T9" fmla="*/ 50 h 60"/>
                <a:gd name="T10" fmla="*/ 40 w 60"/>
                <a:gd name="T11" fmla="*/ 58 h 60"/>
                <a:gd name="T12" fmla="*/ 36 w 60"/>
                <a:gd name="T13" fmla="*/ 58 h 60"/>
                <a:gd name="T14" fmla="*/ 30 w 60"/>
                <a:gd name="T15" fmla="*/ 60 h 60"/>
                <a:gd name="T16" fmla="*/ 30 w 60"/>
                <a:gd name="T17" fmla="*/ 60 h 60"/>
                <a:gd name="T18" fmla="*/ 24 w 60"/>
                <a:gd name="T19" fmla="*/ 58 h 60"/>
                <a:gd name="T20" fmla="*/ 18 w 60"/>
                <a:gd name="T21" fmla="*/ 58 h 60"/>
                <a:gd name="T22" fmla="*/ 8 w 60"/>
                <a:gd name="T23" fmla="*/ 50 h 60"/>
                <a:gd name="T24" fmla="*/ 2 w 60"/>
                <a:gd name="T25" fmla="*/ 42 h 60"/>
                <a:gd name="T26" fmla="*/ 0 w 60"/>
                <a:gd name="T27" fmla="*/ 36 h 60"/>
                <a:gd name="T28" fmla="*/ 0 w 60"/>
                <a:gd name="T29" fmla="*/ 30 h 60"/>
                <a:gd name="T30" fmla="*/ 0 w 60"/>
                <a:gd name="T31" fmla="*/ 30 h 60"/>
                <a:gd name="T32" fmla="*/ 0 w 60"/>
                <a:gd name="T33" fmla="*/ 24 h 60"/>
                <a:gd name="T34" fmla="*/ 2 w 60"/>
                <a:gd name="T35" fmla="*/ 18 h 60"/>
                <a:gd name="T36" fmla="*/ 8 w 60"/>
                <a:gd name="T37" fmla="*/ 8 h 60"/>
                <a:gd name="T38" fmla="*/ 18 w 60"/>
                <a:gd name="T39" fmla="*/ 2 h 60"/>
                <a:gd name="T40" fmla="*/ 24 w 60"/>
                <a:gd name="T41" fmla="*/ 0 h 60"/>
                <a:gd name="T42" fmla="*/ 30 w 60"/>
                <a:gd name="T43" fmla="*/ 0 h 60"/>
                <a:gd name="T44" fmla="*/ 30 w 60"/>
                <a:gd name="T45" fmla="*/ 0 h 60"/>
                <a:gd name="T46" fmla="*/ 36 w 60"/>
                <a:gd name="T47" fmla="*/ 0 h 60"/>
                <a:gd name="T48" fmla="*/ 40 w 60"/>
                <a:gd name="T49" fmla="*/ 2 h 60"/>
                <a:gd name="T50" fmla="*/ 50 w 60"/>
                <a:gd name="T51" fmla="*/ 8 h 60"/>
                <a:gd name="T52" fmla="*/ 56 w 60"/>
                <a:gd name="T53" fmla="*/ 18 h 60"/>
                <a:gd name="T54" fmla="*/ 58 w 60"/>
                <a:gd name="T55" fmla="*/ 24 h 60"/>
                <a:gd name="T56" fmla="*/ 60 w 60"/>
                <a:gd name="T57" fmla="*/ 30 h 60"/>
                <a:gd name="T58" fmla="*/ 60 w 60"/>
                <a:gd name="T5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60">
                  <a:moveTo>
                    <a:pt x="60" y="30"/>
                  </a:moveTo>
                  <a:lnTo>
                    <a:pt x="60" y="30"/>
                  </a:lnTo>
                  <a:lnTo>
                    <a:pt x="58" y="36"/>
                  </a:lnTo>
                  <a:lnTo>
                    <a:pt x="56" y="42"/>
                  </a:lnTo>
                  <a:lnTo>
                    <a:pt x="50" y="50"/>
                  </a:lnTo>
                  <a:lnTo>
                    <a:pt x="40" y="58"/>
                  </a:lnTo>
                  <a:lnTo>
                    <a:pt x="36" y="58"/>
                  </a:lnTo>
                  <a:lnTo>
                    <a:pt x="30" y="60"/>
                  </a:lnTo>
                  <a:lnTo>
                    <a:pt x="30" y="60"/>
                  </a:lnTo>
                  <a:lnTo>
                    <a:pt x="24" y="58"/>
                  </a:lnTo>
                  <a:lnTo>
                    <a:pt x="18" y="58"/>
                  </a:lnTo>
                  <a:lnTo>
                    <a:pt x="8" y="50"/>
                  </a:lnTo>
                  <a:lnTo>
                    <a:pt x="2" y="42"/>
                  </a:lnTo>
                  <a:lnTo>
                    <a:pt x="0" y="36"/>
                  </a:lnTo>
                  <a:lnTo>
                    <a:pt x="0" y="30"/>
                  </a:lnTo>
                  <a:lnTo>
                    <a:pt x="0" y="30"/>
                  </a:lnTo>
                  <a:lnTo>
                    <a:pt x="0" y="24"/>
                  </a:lnTo>
                  <a:lnTo>
                    <a:pt x="2" y="18"/>
                  </a:lnTo>
                  <a:lnTo>
                    <a:pt x="8" y="8"/>
                  </a:lnTo>
                  <a:lnTo>
                    <a:pt x="18" y="2"/>
                  </a:lnTo>
                  <a:lnTo>
                    <a:pt x="24" y="0"/>
                  </a:lnTo>
                  <a:lnTo>
                    <a:pt x="30" y="0"/>
                  </a:lnTo>
                  <a:lnTo>
                    <a:pt x="30" y="0"/>
                  </a:lnTo>
                  <a:lnTo>
                    <a:pt x="36" y="0"/>
                  </a:lnTo>
                  <a:lnTo>
                    <a:pt x="40" y="2"/>
                  </a:lnTo>
                  <a:lnTo>
                    <a:pt x="50" y="8"/>
                  </a:lnTo>
                  <a:lnTo>
                    <a:pt x="56" y="18"/>
                  </a:lnTo>
                  <a:lnTo>
                    <a:pt x="58" y="24"/>
                  </a:lnTo>
                  <a:lnTo>
                    <a:pt x="60" y="30"/>
                  </a:lnTo>
                  <a:lnTo>
                    <a:pt x="60" y="30"/>
                  </a:lnTo>
                  <a:close/>
                </a:path>
              </a:pathLst>
            </a:custGeom>
            <a:solidFill>
              <a:srgbClr val="FFD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9">
              <a:extLst>
                <a:ext uri="{FF2B5EF4-FFF2-40B4-BE49-F238E27FC236}">
                  <a16:creationId xmlns:a16="http://schemas.microsoft.com/office/drawing/2014/main" id="{8B581056-2FE9-4096-B246-F45F8DF0A8FE}"/>
                </a:ext>
              </a:extLst>
            </p:cNvPr>
            <p:cNvSpPr>
              <a:spLocks/>
            </p:cNvSpPr>
            <p:nvPr userDrawn="1"/>
          </p:nvSpPr>
          <p:spPr bwMode="auto">
            <a:xfrm>
              <a:off x="364" y="2492"/>
              <a:ext cx="60" cy="60"/>
            </a:xfrm>
            <a:custGeom>
              <a:avLst/>
              <a:gdLst>
                <a:gd name="T0" fmla="*/ 60 w 60"/>
                <a:gd name="T1" fmla="*/ 30 h 60"/>
                <a:gd name="T2" fmla="*/ 60 w 60"/>
                <a:gd name="T3" fmla="*/ 30 h 60"/>
                <a:gd name="T4" fmla="*/ 58 w 60"/>
                <a:gd name="T5" fmla="*/ 36 h 60"/>
                <a:gd name="T6" fmla="*/ 56 w 60"/>
                <a:gd name="T7" fmla="*/ 40 h 60"/>
                <a:gd name="T8" fmla="*/ 50 w 60"/>
                <a:gd name="T9" fmla="*/ 50 h 60"/>
                <a:gd name="T10" fmla="*/ 40 w 60"/>
                <a:gd name="T11" fmla="*/ 56 h 60"/>
                <a:gd name="T12" fmla="*/ 36 w 60"/>
                <a:gd name="T13" fmla="*/ 58 h 60"/>
                <a:gd name="T14" fmla="*/ 30 w 60"/>
                <a:gd name="T15" fmla="*/ 60 h 60"/>
                <a:gd name="T16" fmla="*/ 30 w 60"/>
                <a:gd name="T17" fmla="*/ 60 h 60"/>
                <a:gd name="T18" fmla="*/ 24 w 60"/>
                <a:gd name="T19" fmla="*/ 58 h 60"/>
                <a:gd name="T20" fmla="*/ 18 w 60"/>
                <a:gd name="T21" fmla="*/ 56 h 60"/>
                <a:gd name="T22" fmla="*/ 8 w 60"/>
                <a:gd name="T23" fmla="*/ 50 h 60"/>
                <a:gd name="T24" fmla="*/ 2 w 60"/>
                <a:gd name="T25" fmla="*/ 40 h 60"/>
                <a:gd name="T26" fmla="*/ 0 w 60"/>
                <a:gd name="T27" fmla="*/ 36 h 60"/>
                <a:gd name="T28" fmla="*/ 0 w 60"/>
                <a:gd name="T29" fmla="*/ 30 h 60"/>
                <a:gd name="T30" fmla="*/ 0 w 60"/>
                <a:gd name="T31" fmla="*/ 30 h 60"/>
                <a:gd name="T32" fmla="*/ 0 w 60"/>
                <a:gd name="T33" fmla="*/ 24 h 60"/>
                <a:gd name="T34" fmla="*/ 2 w 60"/>
                <a:gd name="T35" fmla="*/ 18 h 60"/>
                <a:gd name="T36" fmla="*/ 8 w 60"/>
                <a:gd name="T37" fmla="*/ 8 h 60"/>
                <a:gd name="T38" fmla="*/ 18 w 60"/>
                <a:gd name="T39" fmla="*/ 2 h 60"/>
                <a:gd name="T40" fmla="*/ 24 w 60"/>
                <a:gd name="T41" fmla="*/ 0 h 60"/>
                <a:gd name="T42" fmla="*/ 30 w 60"/>
                <a:gd name="T43" fmla="*/ 0 h 60"/>
                <a:gd name="T44" fmla="*/ 30 w 60"/>
                <a:gd name="T45" fmla="*/ 0 h 60"/>
                <a:gd name="T46" fmla="*/ 36 w 60"/>
                <a:gd name="T47" fmla="*/ 0 h 60"/>
                <a:gd name="T48" fmla="*/ 40 w 60"/>
                <a:gd name="T49" fmla="*/ 2 h 60"/>
                <a:gd name="T50" fmla="*/ 50 w 60"/>
                <a:gd name="T51" fmla="*/ 8 h 60"/>
                <a:gd name="T52" fmla="*/ 56 w 60"/>
                <a:gd name="T53" fmla="*/ 18 h 60"/>
                <a:gd name="T54" fmla="*/ 58 w 60"/>
                <a:gd name="T55" fmla="*/ 24 h 60"/>
                <a:gd name="T56" fmla="*/ 60 w 60"/>
                <a:gd name="T57" fmla="*/ 30 h 60"/>
                <a:gd name="T58" fmla="*/ 60 w 60"/>
                <a:gd name="T5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60">
                  <a:moveTo>
                    <a:pt x="60" y="30"/>
                  </a:moveTo>
                  <a:lnTo>
                    <a:pt x="60" y="30"/>
                  </a:lnTo>
                  <a:lnTo>
                    <a:pt x="58" y="36"/>
                  </a:lnTo>
                  <a:lnTo>
                    <a:pt x="56" y="40"/>
                  </a:lnTo>
                  <a:lnTo>
                    <a:pt x="50" y="50"/>
                  </a:lnTo>
                  <a:lnTo>
                    <a:pt x="40" y="56"/>
                  </a:lnTo>
                  <a:lnTo>
                    <a:pt x="36" y="58"/>
                  </a:lnTo>
                  <a:lnTo>
                    <a:pt x="30" y="60"/>
                  </a:lnTo>
                  <a:lnTo>
                    <a:pt x="30" y="60"/>
                  </a:lnTo>
                  <a:lnTo>
                    <a:pt x="24" y="58"/>
                  </a:lnTo>
                  <a:lnTo>
                    <a:pt x="18" y="56"/>
                  </a:lnTo>
                  <a:lnTo>
                    <a:pt x="8" y="50"/>
                  </a:lnTo>
                  <a:lnTo>
                    <a:pt x="2" y="40"/>
                  </a:lnTo>
                  <a:lnTo>
                    <a:pt x="0" y="36"/>
                  </a:lnTo>
                  <a:lnTo>
                    <a:pt x="0" y="30"/>
                  </a:lnTo>
                  <a:lnTo>
                    <a:pt x="0" y="30"/>
                  </a:lnTo>
                  <a:lnTo>
                    <a:pt x="0" y="24"/>
                  </a:lnTo>
                  <a:lnTo>
                    <a:pt x="2" y="18"/>
                  </a:lnTo>
                  <a:lnTo>
                    <a:pt x="8" y="8"/>
                  </a:lnTo>
                  <a:lnTo>
                    <a:pt x="18" y="2"/>
                  </a:lnTo>
                  <a:lnTo>
                    <a:pt x="24" y="0"/>
                  </a:lnTo>
                  <a:lnTo>
                    <a:pt x="30" y="0"/>
                  </a:lnTo>
                  <a:lnTo>
                    <a:pt x="30" y="0"/>
                  </a:lnTo>
                  <a:lnTo>
                    <a:pt x="36" y="0"/>
                  </a:lnTo>
                  <a:lnTo>
                    <a:pt x="40" y="2"/>
                  </a:lnTo>
                  <a:lnTo>
                    <a:pt x="50" y="8"/>
                  </a:lnTo>
                  <a:lnTo>
                    <a:pt x="56" y="18"/>
                  </a:lnTo>
                  <a:lnTo>
                    <a:pt x="58" y="24"/>
                  </a:lnTo>
                  <a:lnTo>
                    <a:pt x="60" y="30"/>
                  </a:lnTo>
                  <a:lnTo>
                    <a:pt x="60" y="30"/>
                  </a:lnTo>
                  <a:close/>
                </a:path>
              </a:pathLst>
            </a:custGeom>
            <a:solidFill>
              <a:srgbClr val="FFD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10">
              <a:extLst>
                <a:ext uri="{FF2B5EF4-FFF2-40B4-BE49-F238E27FC236}">
                  <a16:creationId xmlns:a16="http://schemas.microsoft.com/office/drawing/2014/main" id="{885900DB-8CC5-45F2-9B1E-289FD85FE4D8}"/>
                </a:ext>
              </a:extLst>
            </p:cNvPr>
            <p:cNvSpPr>
              <a:spLocks/>
            </p:cNvSpPr>
            <p:nvPr userDrawn="1"/>
          </p:nvSpPr>
          <p:spPr bwMode="auto">
            <a:xfrm>
              <a:off x="2290" y="1110"/>
              <a:ext cx="60" cy="60"/>
            </a:xfrm>
            <a:custGeom>
              <a:avLst/>
              <a:gdLst>
                <a:gd name="T0" fmla="*/ 60 w 60"/>
                <a:gd name="T1" fmla="*/ 30 h 60"/>
                <a:gd name="T2" fmla="*/ 60 w 60"/>
                <a:gd name="T3" fmla="*/ 30 h 60"/>
                <a:gd name="T4" fmla="*/ 58 w 60"/>
                <a:gd name="T5" fmla="*/ 36 h 60"/>
                <a:gd name="T6" fmla="*/ 58 w 60"/>
                <a:gd name="T7" fmla="*/ 42 h 60"/>
                <a:gd name="T8" fmla="*/ 50 w 60"/>
                <a:gd name="T9" fmla="*/ 50 h 60"/>
                <a:gd name="T10" fmla="*/ 42 w 60"/>
                <a:gd name="T11" fmla="*/ 58 h 60"/>
                <a:gd name="T12" fmla="*/ 36 w 60"/>
                <a:gd name="T13" fmla="*/ 58 h 60"/>
                <a:gd name="T14" fmla="*/ 30 w 60"/>
                <a:gd name="T15" fmla="*/ 60 h 60"/>
                <a:gd name="T16" fmla="*/ 30 w 60"/>
                <a:gd name="T17" fmla="*/ 60 h 60"/>
                <a:gd name="T18" fmla="*/ 24 w 60"/>
                <a:gd name="T19" fmla="*/ 58 h 60"/>
                <a:gd name="T20" fmla="*/ 18 w 60"/>
                <a:gd name="T21" fmla="*/ 58 h 60"/>
                <a:gd name="T22" fmla="*/ 8 w 60"/>
                <a:gd name="T23" fmla="*/ 50 h 60"/>
                <a:gd name="T24" fmla="*/ 2 w 60"/>
                <a:gd name="T25" fmla="*/ 42 h 60"/>
                <a:gd name="T26" fmla="*/ 0 w 60"/>
                <a:gd name="T27" fmla="*/ 36 h 60"/>
                <a:gd name="T28" fmla="*/ 0 w 60"/>
                <a:gd name="T29" fmla="*/ 30 h 60"/>
                <a:gd name="T30" fmla="*/ 0 w 60"/>
                <a:gd name="T31" fmla="*/ 30 h 60"/>
                <a:gd name="T32" fmla="*/ 0 w 60"/>
                <a:gd name="T33" fmla="*/ 24 h 60"/>
                <a:gd name="T34" fmla="*/ 2 w 60"/>
                <a:gd name="T35" fmla="*/ 18 h 60"/>
                <a:gd name="T36" fmla="*/ 8 w 60"/>
                <a:gd name="T37" fmla="*/ 8 h 60"/>
                <a:gd name="T38" fmla="*/ 18 w 60"/>
                <a:gd name="T39" fmla="*/ 2 h 60"/>
                <a:gd name="T40" fmla="*/ 24 w 60"/>
                <a:gd name="T41" fmla="*/ 0 h 60"/>
                <a:gd name="T42" fmla="*/ 30 w 60"/>
                <a:gd name="T43" fmla="*/ 0 h 60"/>
                <a:gd name="T44" fmla="*/ 30 w 60"/>
                <a:gd name="T45" fmla="*/ 0 h 60"/>
                <a:gd name="T46" fmla="*/ 36 w 60"/>
                <a:gd name="T47" fmla="*/ 0 h 60"/>
                <a:gd name="T48" fmla="*/ 42 w 60"/>
                <a:gd name="T49" fmla="*/ 2 h 60"/>
                <a:gd name="T50" fmla="*/ 50 w 60"/>
                <a:gd name="T51" fmla="*/ 8 h 60"/>
                <a:gd name="T52" fmla="*/ 58 w 60"/>
                <a:gd name="T53" fmla="*/ 18 h 60"/>
                <a:gd name="T54" fmla="*/ 58 w 60"/>
                <a:gd name="T55" fmla="*/ 24 h 60"/>
                <a:gd name="T56" fmla="*/ 60 w 60"/>
                <a:gd name="T57" fmla="*/ 30 h 60"/>
                <a:gd name="T58" fmla="*/ 60 w 60"/>
                <a:gd name="T5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60">
                  <a:moveTo>
                    <a:pt x="60" y="30"/>
                  </a:moveTo>
                  <a:lnTo>
                    <a:pt x="60" y="30"/>
                  </a:lnTo>
                  <a:lnTo>
                    <a:pt x="58" y="36"/>
                  </a:lnTo>
                  <a:lnTo>
                    <a:pt x="58" y="42"/>
                  </a:lnTo>
                  <a:lnTo>
                    <a:pt x="50" y="50"/>
                  </a:lnTo>
                  <a:lnTo>
                    <a:pt x="42" y="58"/>
                  </a:lnTo>
                  <a:lnTo>
                    <a:pt x="36" y="58"/>
                  </a:lnTo>
                  <a:lnTo>
                    <a:pt x="30" y="60"/>
                  </a:lnTo>
                  <a:lnTo>
                    <a:pt x="30" y="60"/>
                  </a:lnTo>
                  <a:lnTo>
                    <a:pt x="24" y="58"/>
                  </a:lnTo>
                  <a:lnTo>
                    <a:pt x="18" y="58"/>
                  </a:lnTo>
                  <a:lnTo>
                    <a:pt x="8" y="50"/>
                  </a:lnTo>
                  <a:lnTo>
                    <a:pt x="2" y="42"/>
                  </a:lnTo>
                  <a:lnTo>
                    <a:pt x="0" y="36"/>
                  </a:lnTo>
                  <a:lnTo>
                    <a:pt x="0" y="30"/>
                  </a:lnTo>
                  <a:lnTo>
                    <a:pt x="0" y="30"/>
                  </a:lnTo>
                  <a:lnTo>
                    <a:pt x="0" y="24"/>
                  </a:lnTo>
                  <a:lnTo>
                    <a:pt x="2" y="18"/>
                  </a:lnTo>
                  <a:lnTo>
                    <a:pt x="8" y="8"/>
                  </a:lnTo>
                  <a:lnTo>
                    <a:pt x="18" y="2"/>
                  </a:lnTo>
                  <a:lnTo>
                    <a:pt x="24" y="0"/>
                  </a:lnTo>
                  <a:lnTo>
                    <a:pt x="30" y="0"/>
                  </a:lnTo>
                  <a:lnTo>
                    <a:pt x="30" y="0"/>
                  </a:lnTo>
                  <a:lnTo>
                    <a:pt x="36" y="0"/>
                  </a:lnTo>
                  <a:lnTo>
                    <a:pt x="42" y="2"/>
                  </a:lnTo>
                  <a:lnTo>
                    <a:pt x="50" y="8"/>
                  </a:lnTo>
                  <a:lnTo>
                    <a:pt x="58" y="18"/>
                  </a:lnTo>
                  <a:lnTo>
                    <a:pt x="58" y="24"/>
                  </a:lnTo>
                  <a:lnTo>
                    <a:pt x="60" y="30"/>
                  </a:lnTo>
                  <a:lnTo>
                    <a:pt x="60" y="30"/>
                  </a:lnTo>
                  <a:close/>
                </a:path>
              </a:pathLst>
            </a:custGeom>
            <a:solidFill>
              <a:srgbClr val="FFD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71" name="テキスト プレースホルダー 28">
            <a:extLst>
              <a:ext uri="{FF2B5EF4-FFF2-40B4-BE49-F238E27FC236}">
                <a16:creationId xmlns:a16="http://schemas.microsoft.com/office/drawing/2014/main" id="{269295FC-1190-49AC-B763-F568798B6D96}"/>
              </a:ext>
            </a:extLst>
          </p:cNvPr>
          <p:cNvSpPr txBox="1">
            <a:spLocks/>
          </p:cNvSpPr>
          <p:nvPr/>
        </p:nvSpPr>
        <p:spPr>
          <a:xfrm>
            <a:off x="705561" y="2179482"/>
            <a:ext cx="2349648" cy="273609"/>
          </a:xfrm>
          <a:prstGeom prst="rect">
            <a:avLst/>
          </a:prstGeom>
        </p:spPr>
        <p:txBody>
          <a:bodyPr/>
          <a:lst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a:lstStyle>
          <a:p>
            <a:pPr marL="0" indent="0">
              <a:buNone/>
            </a:pPr>
            <a:r>
              <a:rPr lang="en-US" altLang="ja-JP" sz="1600" b="1" dirty="0">
                <a:latin typeface="メイリオ" panose="020B0604030504040204" pitchFamily="50" charset="-128"/>
                <a:ea typeface="メイリオ" panose="020B0604030504040204" pitchFamily="50" charset="-128"/>
              </a:rPr>
              <a:t>7</a:t>
            </a:r>
            <a:r>
              <a:rPr lang="ja-JP" altLang="en-US" sz="1600" b="1" dirty="0">
                <a:latin typeface="メイリオ" panose="020B0604030504040204" pitchFamily="50" charset="-128"/>
                <a:ea typeface="メイリオ" panose="020B0604030504040204" pitchFamily="50" charset="-128"/>
              </a:rPr>
              <a:t>病棟　森山　智佳子</a:t>
            </a:r>
          </a:p>
        </p:txBody>
      </p:sp>
      <p:sp>
        <p:nvSpPr>
          <p:cNvPr id="73" name="角丸四角形 21">
            <a:extLst>
              <a:ext uri="{FF2B5EF4-FFF2-40B4-BE49-F238E27FC236}">
                <a16:creationId xmlns:a16="http://schemas.microsoft.com/office/drawing/2014/main" id="{A8F24752-2B28-4DB4-9800-66C944590663}"/>
              </a:ext>
            </a:extLst>
          </p:cNvPr>
          <p:cNvSpPr/>
          <p:nvPr/>
        </p:nvSpPr>
        <p:spPr>
          <a:xfrm>
            <a:off x="172248" y="5986057"/>
            <a:ext cx="3640408" cy="390517"/>
          </a:xfrm>
          <a:prstGeom prst="roundRect">
            <a:avLst/>
          </a:prstGeom>
          <a:gradFill flip="none" rotWithShape="1">
            <a:gsLst>
              <a:gs pos="0">
                <a:srgbClr val="FAC100">
                  <a:tint val="66000"/>
                  <a:satMod val="160000"/>
                </a:srgbClr>
              </a:gs>
              <a:gs pos="50000">
                <a:srgbClr val="FAC100">
                  <a:tint val="44500"/>
                  <a:satMod val="160000"/>
                </a:srgbClr>
              </a:gs>
              <a:gs pos="100000">
                <a:srgbClr val="FAC10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メイリオ" panose="020B0604030504040204" pitchFamily="50" charset="-128"/>
                <a:ea typeface="メイリオ" panose="020B0604030504040204" pitchFamily="50" charset="-128"/>
              </a:rPr>
              <a:t>看護研究の研修の一場面</a:t>
            </a:r>
            <a:r>
              <a:rPr lang="ja-JP" altLang="en-US" sz="1050" b="1" dirty="0">
                <a:solidFill>
                  <a:schemeClr val="tx1"/>
                </a:solidFill>
                <a:latin typeface="メイリオ" panose="020B0604030504040204" pitchFamily="50" charset="-128"/>
                <a:ea typeface="メイリオ" panose="020B0604030504040204" pitchFamily="50" charset="-128"/>
              </a:rPr>
              <a:t>（個別面談）</a:t>
            </a: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134" name="フリーフォーム 42">
            <a:extLst>
              <a:ext uri="{FF2B5EF4-FFF2-40B4-BE49-F238E27FC236}">
                <a16:creationId xmlns:a16="http://schemas.microsoft.com/office/drawing/2014/main" id="{2505CC5E-217F-472D-A582-D65D2D5E525D}"/>
              </a:ext>
            </a:extLst>
          </p:cNvPr>
          <p:cNvSpPr>
            <a:spLocks/>
          </p:cNvSpPr>
          <p:nvPr/>
        </p:nvSpPr>
        <p:spPr bwMode="auto">
          <a:xfrm>
            <a:off x="6119411" y="1075624"/>
            <a:ext cx="768160" cy="734320"/>
          </a:xfrm>
          <a:custGeom>
            <a:avLst/>
            <a:gdLst>
              <a:gd name="connsiteX0" fmla="*/ 527050 w 720725"/>
              <a:gd name="connsiteY0" fmla="*/ 0 h 688975"/>
              <a:gd name="connsiteX1" fmla="*/ 530225 w 720725"/>
              <a:gd name="connsiteY1" fmla="*/ 0 h 688975"/>
              <a:gd name="connsiteX2" fmla="*/ 533400 w 720725"/>
              <a:gd name="connsiteY2" fmla="*/ 6350 h 688975"/>
              <a:gd name="connsiteX3" fmla="*/ 533400 w 720725"/>
              <a:gd name="connsiteY3" fmla="*/ 15875 h 688975"/>
              <a:gd name="connsiteX4" fmla="*/ 523875 w 720725"/>
              <a:gd name="connsiteY4" fmla="*/ 44450 h 688975"/>
              <a:gd name="connsiteX5" fmla="*/ 504825 w 720725"/>
              <a:gd name="connsiteY5" fmla="*/ 95250 h 688975"/>
              <a:gd name="connsiteX6" fmla="*/ 498475 w 720725"/>
              <a:gd name="connsiteY6" fmla="*/ 130175 h 688975"/>
              <a:gd name="connsiteX7" fmla="*/ 495300 w 720725"/>
              <a:gd name="connsiteY7" fmla="*/ 161925 h 688975"/>
              <a:gd name="connsiteX8" fmla="*/ 492125 w 720725"/>
              <a:gd name="connsiteY8" fmla="*/ 196850 h 688975"/>
              <a:gd name="connsiteX9" fmla="*/ 488950 w 720725"/>
              <a:gd name="connsiteY9" fmla="*/ 228600 h 688975"/>
              <a:gd name="connsiteX10" fmla="*/ 479425 w 720725"/>
              <a:gd name="connsiteY10" fmla="*/ 254000 h 688975"/>
              <a:gd name="connsiteX11" fmla="*/ 469900 w 720725"/>
              <a:gd name="connsiteY11" fmla="*/ 276225 h 688975"/>
              <a:gd name="connsiteX12" fmla="*/ 457200 w 720725"/>
              <a:gd name="connsiteY12" fmla="*/ 295275 h 688975"/>
              <a:gd name="connsiteX13" fmla="*/ 444500 w 720725"/>
              <a:gd name="connsiteY13" fmla="*/ 314325 h 688975"/>
              <a:gd name="connsiteX14" fmla="*/ 423582 w 720725"/>
              <a:gd name="connsiteY14" fmla="*/ 341219 h 688975"/>
              <a:gd name="connsiteX15" fmla="*/ 409575 w 720725"/>
              <a:gd name="connsiteY15" fmla="*/ 352425 h 688975"/>
              <a:gd name="connsiteX16" fmla="*/ 422275 w 720725"/>
              <a:gd name="connsiteY16" fmla="*/ 342900 h 688975"/>
              <a:gd name="connsiteX17" fmla="*/ 423582 w 720725"/>
              <a:gd name="connsiteY17" fmla="*/ 341219 h 688975"/>
              <a:gd name="connsiteX18" fmla="*/ 441325 w 720725"/>
              <a:gd name="connsiteY18" fmla="*/ 327025 h 688975"/>
              <a:gd name="connsiteX19" fmla="*/ 463550 w 720725"/>
              <a:gd name="connsiteY19" fmla="*/ 307975 h 688975"/>
              <a:gd name="connsiteX20" fmla="*/ 488950 w 720725"/>
              <a:gd name="connsiteY20" fmla="*/ 292100 h 688975"/>
              <a:gd name="connsiteX21" fmla="*/ 520700 w 720725"/>
              <a:gd name="connsiteY21" fmla="*/ 276225 h 688975"/>
              <a:gd name="connsiteX22" fmla="*/ 555625 w 720725"/>
              <a:gd name="connsiteY22" fmla="*/ 263525 h 688975"/>
              <a:gd name="connsiteX23" fmla="*/ 609600 w 720725"/>
              <a:gd name="connsiteY23" fmla="*/ 250825 h 688975"/>
              <a:gd name="connsiteX24" fmla="*/ 635000 w 720725"/>
              <a:gd name="connsiteY24" fmla="*/ 241300 h 688975"/>
              <a:gd name="connsiteX25" fmla="*/ 657225 w 720725"/>
              <a:gd name="connsiteY25" fmla="*/ 231775 h 688975"/>
              <a:gd name="connsiteX26" fmla="*/ 688975 w 720725"/>
              <a:gd name="connsiteY26" fmla="*/ 215900 h 688975"/>
              <a:gd name="connsiteX27" fmla="*/ 711200 w 720725"/>
              <a:gd name="connsiteY27" fmla="*/ 206375 h 688975"/>
              <a:gd name="connsiteX28" fmla="*/ 717550 w 720725"/>
              <a:gd name="connsiteY28" fmla="*/ 206375 h 688975"/>
              <a:gd name="connsiteX29" fmla="*/ 720725 w 720725"/>
              <a:gd name="connsiteY29" fmla="*/ 206375 h 688975"/>
              <a:gd name="connsiteX30" fmla="*/ 720725 w 720725"/>
              <a:gd name="connsiteY30" fmla="*/ 209550 h 688975"/>
              <a:gd name="connsiteX31" fmla="*/ 717550 w 720725"/>
              <a:gd name="connsiteY31" fmla="*/ 212725 h 688975"/>
              <a:gd name="connsiteX32" fmla="*/ 698500 w 720725"/>
              <a:gd name="connsiteY32" fmla="*/ 228600 h 688975"/>
              <a:gd name="connsiteX33" fmla="*/ 679450 w 720725"/>
              <a:gd name="connsiteY33" fmla="*/ 250825 h 688975"/>
              <a:gd name="connsiteX34" fmla="*/ 660400 w 720725"/>
              <a:gd name="connsiteY34" fmla="*/ 273050 h 688975"/>
              <a:gd name="connsiteX35" fmla="*/ 619125 w 720725"/>
              <a:gd name="connsiteY35" fmla="*/ 330200 h 688975"/>
              <a:gd name="connsiteX36" fmla="*/ 596900 w 720725"/>
              <a:gd name="connsiteY36" fmla="*/ 355600 h 688975"/>
              <a:gd name="connsiteX37" fmla="*/ 574675 w 720725"/>
              <a:gd name="connsiteY37" fmla="*/ 381000 h 688975"/>
              <a:gd name="connsiteX38" fmla="*/ 549275 w 720725"/>
              <a:gd name="connsiteY38" fmla="*/ 403225 h 688975"/>
              <a:gd name="connsiteX39" fmla="*/ 520700 w 720725"/>
              <a:gd name="connsiteY39" fmla="*/ 422275 h 688975"/>
              <a:gd name="connsiteX40" fmla="*/ 492125 w 720725"/>
              <a:gd name="connsiteY40" fmla="*/ 441325 h 688975"/>
              <a:gd name="connsiteX41" fmla="*/ 476250 w 720725"/>
              <a:gd name="connsiteY41" fmla="*/ 447675 h 688975"/>
              <a:gd name="connsiteX42" fmla="*/ 460375 w 720725"/>
              <a:gd name="connsiteY42" fmla="*/ 450850 h 688975"/>
              <a:gd name="connsiteX43" fmla="*/ 488950 w 720725"/>
              <a:gd name="connsiteY43" fmla="*/ 450850 h 688975"/>
              <a:gd name="connsiteX44" fmla="*/ 514350 w 720725"/>
              <a:gd name="connsiteY44" fmla="*/ 454025 h 688975"/>
              <a:gd name="connsiteX45" fmla="*/ 539750 w 720725"/>
              <a:gd name="connsiteY45" fmla="*/ 460375 h 688975"/>
              <a:gd name="connsiteX46" fmla="*/ 565150 w 720725"/>
              <a:gd name="connsiteY46" fmla="*/ 469900 h 688975"/>
              <a:gd name="connsiteX47" fmla="*/ 612775 w 720725"/>
              <a:gd name="connsiteY47" fmla="*/ 488950 h 688975"/>
              <a:gd name="connsiteX48" fmla="*/ 638175 w 720725"/>
              <a:gd name="connsiteY48" fmla="*/ 498475 h 688975"/>
              <a:gd name="connsiteX49" fmla="*/ 663575 w 720725"/>
              <a:gd name="connsiteY49" fmla="*/ 504825 h 688975"/>
              <a:gd name="connsiteX50" fmla="*/ 692150 w 720725"/>
              <a:gd name="connsiteY50" fmla="*/ 511175 h 688975"/>
              <a:gd name="connsiteX51" fmla="*/ 704850 w 720725"/>
              <a:gd name="connsiteY51" fmla="*/ 514350 h 688975"/>
              <a:gd name="connsiteX52" fmla="*/ 711200 w 720725"/>
              <a:gd name="connsiteY52" fmla="*/ 517525 h 688975"/>
              <a:gd name="connsiteX53" fmla="*/ 714375 w 720725"/>
              <a:gd name="connsiteY53" fmla="*/ 520700 h 688975"/>
              <a:gd name="connsiteX54" fmla="*/ 676275 w 720725"/>
              <a:gd name="connsiteY54" fmla="*/ 530225 h 688975"/>
              <a:gd name="connsiteX55" fmla="*/ 635000 w 720725"/>
              <a:gd name="connsiteY55" fmla="*/ 536575 h 688975"/>
              <a:gd name="connsiteX56" fmla="*/ 581025 w 720725"/>
              <a:gd name="connsiteY56" fmla="*/ 549275 h 688975"/>
              <a:gd name="connsiteX57" fmla="*/ 530225 w 720725"/>
              <a:gd name="connsiteY57" fmla="*/ 558800 h 688975"/>
              <a:gd name="connsiteX58" fmla="*/ 514350 w 720725"/>
              <a:gd name="connsiteY58" fmla="*/ 561975 h 688975"/>
              <a:gd name="connsiteX59" fmla="*/ 492125 w 720725"/>
              <a:gd name="connsiteY59" fmla="*/ 561975 h 688975"/>
              <a:gd name="connsiteX60" fmla="*/ 454025 w 720725"/>
              <a:gd name="connsiteY60" fmla="*/ 555625 h 688975"/>
              <a:gd name="connsiteX61" fmla="*/ 409575 w 720725"/>
              <a:gd name="connsiteY61" fmla="*/ 542925 h 688975"/>
              <a:gd name="connsiteX62" fmla="*/ 425450 w 720725"/>
              <a:gd name="connsiteY62" fmla="*/ 558800 h 688975"/>
              <a:gd name="connsiteX63" fmla="*/ 441325 w 720725"/>
              <a:gd name="connsiteY63" fmla="*/ 581025 h 688975"/>
              <a:gd name="connsiteX64" fmla="*/ 454025 w 720725"/>
              <a:gd name="connsiteY64" fmla="*/ 603250 h 688975"/>
              <a:gd name="connsiteX65" fmla="*/ 463550 w 720725"/>
              <a:gd name="connsiteY65" fmla="*/ 622300 h 688975"/>
              <a:gd name="connsiteX66" fmla="*/ 482600 w 720725"/>
              <a:gd name="connsiteY66" fmla="*/ 657225 h 688975"/>
              <a:gd name="connsiteX67" fmla="*/ 501650 w 720725"/>
              <a:gd name="connsiteY67" fmla="*/ 679450 h 688975"/>
              <a:gd name="connsiteX68" fmla="*/ 504825 w 720725"/>
              <a:gd name="connsiteY68" fmla="*/ 682625 h 688975"/>
              <a:gd name="connsiteX69" fmla="*/ 504825 w 720725"/>
              <a:gd name="connsiteY69" fmla="*/ 685800 h 688975"/>
              <a:gd name="connsiteX70" fmla="*/ 501650 w 720725"/>
              <a:gd name="connsiteY70" fmla="*/ 688975 h 688975"/>
              <a:gd name="connsiteX71" fmla="*/ 498475 w 720725"/>
              <a:gd name="connsiteY71" fmla="*/ 688975 h 688975"/>
              <a:gd name="connsiteX72" fmla="*/ 482600 w 720725"/>
              <a:gd name="connsiteY72" fmla="*/ 676275 h 688975"/>
              <a:gd name="connsiteX73" fmla="*/ 463550 w 720725"/>
              <a:gd name="connsiteY73" fmla="*/ 663575 h 688975"/>
              <a:gd name="connsiteX74" fmla="*/ 438150 w 720725"/>
              <a:gd name="connsiteY74" fmla="*/ 647700 h 688975"/>
              <a:gd name="connsiteX75" fmla="*/ 412750 w 720725"/>
              <a:gd name="connsiteY75" fmla="*/ 635000 h 688975"/>
              <a:gd name="connsiteX76" fmla="*/ 387350 w 720725"/>
              <a:gd name="connsiteY76" fmla="*/ 622300 h 688975"/>
              <a:gd name="connsiteX77" fmla="*/ 365125 w 720725"/>
              <a:gd name="connsiteY77" fmla="*/ 606425 h 688975"/>
              <a:gd name="connsiteX78" fmla="*/ 342900 w 720725"/>
              <a:gd name="connsiteY78" fmla="*/ 584200 h 688975"/>
              <a:gd name="connsiteX79" fmla="*/ 327025 w 720725"/>
              <a:gd name="connsiteY79" fmla="*/ 558800 h 688975"/>
              <a:gd name="connsiteX80" fmla="*/ 314325 w 720725"/>
              <a:gd name="connsiteY80" fmla="*/ 533400 h 688975"/>
              <a:gd name="connsiteX81" fmla="*/ 309312 w 720725"/>
              <a:gd name="connsiteY81" fmla="*/ 518361 h 688975"/>
              <a:gd name="connsiteX82" fmla="*/ 304800 w 720725"/>
              <a:gd name="connsiteY82" fmla="*/ 533400 h 688975"/>
              <a:gd name="connsiteX83" fmla="*/ 295275 w 720725"/>
              <a:gd name="connsiteY83" fmla="*/ 561975 h 688975"/>
              <a:gd name="connsiteX84" fmla="*/ 285750 w 720725"/>
              <a:gd name="connsiteY84" fmla="*/ 587375 h 688975"/>
              <a:gd name="connsiteX85" fmla="*/ 273050 w 720725"/>
              <a:gd name="connsiteY85" fmla="*/ 606425 h 688975"/>
              <a:gd name="connsiteX86" fmla="*/ 260350 w 720725"/>
              <a:gd name="connsiteY86" fmla="*/ 622300 h 688975"/>
              <a:gd name="connsiteX87" fmla="*/ 247650 w 720725"/>
              <a:gd name="connsiteY87" fmla="*/ 638175 h 688975"/>
              <a:gd name="connsiteX88" fmla="*/ 234950 w 720725"/>
              <a:gd name="connsiteY88" fmla="*/ 647700 h 688975"/>
              <a:gd name="connsiteX89" fmla="*/ 209550 w 720725"/>
              <a:gd name="connsiteY89" fmla="*/ 663575 h 688975"/>
              <a:gd name="connsiteX90" fmla="*/ 187325 w 720725"/>
              <a:gd name="connsiteY90" fmla="*/ 673100 h 688975"/>
              <a:gd name="connsiteX91" fmla="*/ 171450 w 720725"/>
              <a:gd name="connsiteY91" fmla="*/ 676275 h 688975"/>
              <a:gd name="connsiteX92" fmla="*/ 165100 w 720725"/>
              <a:gd name="connsiteY92" fmla="*/ 676275 h 688975"/>
              <a:gd name="connsiteX93" fmla="*/ 161925 w 720725"/>
              <a:gd name="connsiteY93" fmla="*/ 676275 h 688975"/>
              <a:gd name="connsiteX94" fmla="*/ 152400 w 720725"/>
              <a:gd name="connsiteY94" fmla="*/ 669925 h 688975"/>
              <a:gd name="connsiteX95" fmla="*/ 146050 w 720725"/>
              <a:gd name="connsiteY95" fmla="*/ 666750 h 688975"/>
              <a:gd name="connsiteX96" fmla="*/ 146050 w 720725"/>
              <a:gd name="connsiteY96" fmla="*/ 663575 h 688975"/>
              <a:gd name="connsiteX97" fmla="*/ 152400 w 720725"/>
              <a:gd name="connsiteY97" fmla="*/ 657225 h 688975"/>
              <a:gd name="connsiteX98" fmla="*/ 155575 w 720725"/>
              <a:gd name="connsiteY98" fmla="*/ 654050 h 688975"/>
              <a:gd name="connsiteX99" fmla="*/ 158750 w 720725"/>
              <a:gd name="connsiteY99" fmla="*/ 654050 h 688975"/>
              <a:gd name="connsiteX100" fmla="*/ 180975 w 720725"/>
              <a:gd name="connsiteY100" fmla="*/ 654050 h 688975"/>
              <a:gd name="connsiteX101" fmla="*/ 200025 w 720725"/>
              <a:gd name="connsiteY101" fmla="*/ 647700 h 688975"/>
              <a:gd name="connsiteX102" fmla="*/ 219075 w 720725"/>
              <a:gd name="connsiteY102" fmla="*/ 638175 h 688975"/>
              <a:gd name="connsiteX103" fmla="*/ 234950 w 720725"/>
              <a:gd name="connsiteY103" fmla="*/ 628650 h 688975"/>
              <a:gd name="connsiteX104" fmla="*/ 247650 w 720725"/>
              <a:gd name="connsiteY104" fmla="*/ 612775 h 688975"/>
              <a:gd name="connsiteX105" fmla="*/ 260350 w 720725"/>
              <a:gd name="connsiteY105" fmla="*/ 596900 h 688975"/>
              <a:gd name="connsiteX106" fmla="*/ 279400 w 720725"/>
              <a:gd name="connsiteY106" fmla="*/ 561975 h 688975"/>
              <a:gd name="connsiteX107" fmla="*/ 295275 w 720725"/>
              <a:gd name="connsiteY107" fmla="*/ 527050 h 688975"/>
              <a:gd name="connsiteX108" fmla="*/ 300038 w 720725"/>
              <a:gd name="connsiteY108" fmla="*/ 511175 h 688975"/>
              <a:gd name="connsiteX109" fmla="*/ 292100 w 720725"/>
              <a:gd name="connsiteY109" fmla="*/ 514350 h 688975"/>
              <a:gd name="connsiteX110" fmla="*/ 269875 w 720725"/>
              <a:gd name="connsiteY110" fmla="*/ 527050 h 688975"/>
              <a:gd name="connsiteX111" fmla="*/ 247650 w 720725"/>
              <a:gd name="connsiteY111" fmla="*/ 539750 h 688975"/>
              <a:gd name="connsiteX112" fmla="*/ 222250 w 720725"/>
              <a:gd name="connsiteY112" fmla="*/ 546100 h 688975"/>
              <a:gd name="connsiteX113" fmla="*/ 196850 w 720725"/>
              <a:gd name="connsiteY113" fmla="*/ 549275 h 688975"/>
              <a:gd name="connsiteX114" fmla="*/ 171450 w 720725"/>
              <a:gd name="connsiteY114" fmla="*/ 546100 h 688975"/>
              <a:gd name="connsiteX115" fmla="*/ 146050 w 720725"/>
              <a:gd name="connsiteY115" fmla="*/ 539750 h 688975"/>
              <a:gd name="connsiteX116" fmla="*/ 123825 w 720725"/>
              <a:gd name="connsiteY116" fmla="*/ 533400 h 688975"/>
              <a:gd name="connsiteX117" fmla="*/ 98425 w 720725"/>
              <a:gd name="connsiteY117" fmla="*/ 530225 h 688975"/>
              <a:gd name="connsiteX118" fmla="*/ 76200 w 720725"/>
              <a:gd name="connsiteY118" fmla="*/ 530225 h 688975"/>
              <a:gd name="connsiteX119" fmla="*/ 63500 w 720725"/>
              <a:gd name="connsiteY119" fmla="*/ 530225 h 688975"/>
              <a:gd name="connsiteX120" fmla="*/ 57150 w 720725"/>
              <a:gd name="connsiteY120" fmla="*/ 527050 h 688975"/>
              <a:gd name="connsiteX121" fmla="*/ 57150 w 720725"/>
              <a:gd name="connsiteY121" fmla="*/ 523875 h 688975"/>
              <a:gd name="connsiteX122" fmla="*/ 69850 w 720725"/>
              <a:gd name="connsiteY122" fmla="*/ 520700 h 688975"/>
              <a:gd name="connsiteX123" fmla="*/ 104775 w 720725"/>
              <a:gd name="connsiteY123" fmla="*/ 504825 h 688975"/>
              <a:gd name="connsiteX124" fmla="*/ 152400 w 720725"/>
              <a:gd name="connsiteY124" fmla="*/ 482600 h 688975"/>
              <a:gd name="connsiteX125" fmla="*/ 174625 w 720725"/>
              <a:gd name="connsiteY125" fmla="*/ 473075 h 688975"/>
              <a:gd name="connsiteX126" fmla="*/ 190500 w 720725"/>
              <a:gd name="connsiteY126" fmla="*/ 473075 h 688975"/>
              <a:gd name="connsiteX127" fmla="*/ 206375 w 720725"/>
              <a:gd name="connsiteY127" fmla="*/ 473075 h 688975"/>
              <a:gd name="connsiteX128" fmla="*/ 212725 w 720725"/>
              <a:gd name="connsiteY128" fmla="*/ 473075 h 688975"/>
              <a:gd name="connsiteX129" fmla="*/ 177800 w 720725"/>
              <a:gd name="connsiteY129" fmla="*/ 460375 h 688975"/>
              <a:gd name="connsiteX130" fmla="*/ 149225 w 720725"/>
              <a:gd name="connsiteY130" fmla="*/ 444500 h 688975"/>
              <a:gd name="connsiteX131" fmla="*/ 123825 w 720725"/>
              <a:gd name="connsiteY131" fmla="*/ 428625 h 688975"/>
              <a:gd name="connsiteX132" fmla="*/ 104775 w 720725"/>
              <a:gd name="connsiteY132" fmla="*/ 409575 h 688975"/>
              <a:gd name="connsiteX133" fmla="*/ 88900 w 720725"/>
              <a:gd name="connsiteY133" fmla="*/ 390525 h 688975"/>
              <a:gd name="connsiteX134" fmla="*/ 76200 w 720725"/>
              <a:gd name="connsiteY134" fmla="*/ 374650 h 688975"/>
              <a:gd name="connsiteX135" fmla="*/ 63500 w 720725"/>
              <a:gd name="connsiteY135" fmla="*/ 349250 h 688975"/>
              <a:gd name="connsiteX136" fmla="*/ 50800 w 720725"/>
              <a:gd name="connsiteY136" fmla="*/ 333375 h 688975"/>
              <a:gd name="connsiteX137" fmla="*/ 31750 w 720725"/>
              <a:gd name="connsiteY137" fmla="*/ 314325 h 688975"/>
              <a:gd name="connsiteX138" fmla="*/ 3175 w 720725"/>
              <a:gd name="connsiteY138" fmla="*/ 288925 h 688975"/>
              <a:gd name="connsiteX139" fmla="*/ 0 w 720725"/>
              <a:gd name="connsiteY139" fmla="*/ 285750 h 688975"/>
              <a:gd name="connsiteX140" fmla="*/ 3175 w 720725"/>
              <a:gd name="connsiteY140" fmla="*/ 282575 h 688975"/>
              <a:gd name="connsiteX141" fmla="*/ 9525 w 720725"/>
              <a:gd name="connsiteY141" fmla="*/ 282575 h 688975"/>
              <a:gd name="connsiteX142" fmla="*/ 25400 w 720725"/>
              <a:gd name="connsiteY142" fmla="*/ 288925 h 688975"/>
              <a:gd name="connsiteX143" fmla="*/ 44450 w 720725"/>
              <a:gd name="connsiteY143" fmla="*/ 295275 h 688975"/>
              <a:gd name="connsiteX144" fmla="*/ 63500 w 720725"/>
              <a:gd name="connsiteY144" fmla="*/ 301625 h 688975"/>
              <a:gd name="connsiteX145" fmla="*/ 136525 w 720725"/>
              <a:gd name="connsiteY145" fmla="*/ 323850 h 688975"/>
              <a:gd name="connsiteX146" fmla="*/ 152400 w 720725"/>
              <a:gd name="connsiteY146" fmla="*/ 330200 h 688975"/>
              <a:gd name="connsiteX147" fmla="*/ 168275 w 720725"/>
              <a:gd name="connsiteY147" fmla="*/ 339725 h 688975"/>
              <a:gd name="connsiteX148" fmla="*/ 200025 w 720725"/>
              <a:gd name="connsiteY148" fmla="*/ 358775 h 688975"/>
              <a:gd name="connsiteX149" fmla="*/ 234950 w 720725"/>
              <a:gd name="connsiteY149" fmla="*/ 387350 h 688975"/>
              <a:gd name="connsiteX150" fmla="*/ 228600 w 720725"/>
              <a:gd name="connsiteY150" fmla="*/ 374650 h 688975"/>
              <a:gd name="connsiteX151" fmla="*/ 200025 w 720725"/>
              <a:gd name="connsiteY151" fmla="*/ 330200 h 688975"/>
              <a:gd name="connsiteX152" fmla="*/ 193675 w 720725"/>
              <a:gd name="connsiteY152" fmla="*/ 320675 h 688975"/>
              <a:gd name="connsiteX153" fmla="*/ 190500 w 720725"/>
              <a:gd name="connsiteY153" fmla="*/ 307975 h 688975"/>
              <a:gd name="connsiteX154" fmla="*/ 187325 w 720725"/>
              <a:gd name="connsiteY154" fmla="*/ 282575 h 688975"/>
              <a:gd name="connsiteX155" fmla="*/ 184150 w 720725"/>
              <a:gd name="connsiteY155" fmla="*/ 254000 h 688975"/>
              <a:gd name="connsiteX156" fmla="*/ 184150 w 720725"/>
              <a:gd name="connsiteY156" fmla="*/ 225425 h 688975"/>
              <a:gd name="connsiteX157" fmla="*/ 187325 w 720725"/>
              <a:gd name="connsiteY157" fmla="*/ 165100 h 688975"/>
              <a:gd name="connsiteX158" fmla="*/ 190500 w 720725"/>
              <a:gd name="connsiteY158" fmla="*/ 98425 h 688975"/>
              <a:gd name="connsiteX159" fmla="*/ 190500 w 720725"/>
              <a:gd name="connsiteY159" fmla="*/ 66675 h 688975"/>
              <a:gd name="connsiteX160" fmla="*/ 190500 w 720725"/>
              <a:gd name="connsiteY160" fmla="*/ 38100 h 688975"/>
              <a:gd name="connsiteX161" fmla="*/ 193675 w 720725"/>
              <a:gd name="connsiteY161" fmla="*/ 38100 h 688975"/>
              <a:gd name="connsiteX162" fmla="*/ 200025 w 720725"/>
              <a:gd name="connsiteY162" fmla="*/ 44450 h 688975"/>
              <a:gd name="connsiteX163" fmla="*/ 212725 w 720725"/>
              <a:gd name="connsiteY163" fmla="*/ 66675 h 688975"/>
              <a:gd name="connsiteX164" fmla="*/ 234950 w 720725"/>
              <a:gd name="connsiteY164" fmla="*/ 107950 h 688975"/>
              <a:gd name="connsiteX165" fmla="*/ 263525 w 720725"/>
              <a:gd name="connsiteY165" fmla="*/ 152400 h 688975"/>
              <a:gd name="connsiteX166" fmla="*/ 295275 w 720725"/>
              <a:gd name="connsiteY166" fmla="*/ 196850 h 688975"/>
              <a:gd name="connsiteX167" fmla="*/ 301625 w 720725"/>
              <a:gd name="connsiteY167" fmla="*/ 209550 h 688975"/>
              <a:gd name="connsiteX168" fmla="*/ 307975 w 720725"/>
              <a:gd name="connsiteY168" fmla="*/ 228600 h 688975"/>
              <a:gd name="connsiteX169" fmla="*/ 314325 w 720725"/>
              <a:gd name="connsiteY169" fmla="*/ 273050 h 688975"/>
              <a:gd name="connsiteX170" fmla="*/ 317500 w 720725"/>
              <a:gd name="connsiteY170" fmla="*/ 330200 h 688975"/>
              <a:gd name="connsiteX171" fmla="*/ 320675 w 720725"/>
              <a:gd name="connsiteY171" fmla="*/ 295275 h 688975"/>
              <a:gd name="connsiteX172" fmla="*/ 327025 w 720725"/>
              <a:gd name="connsiteY172" fmla="*/ 257175 h 688975"/>
              <a:gd name="connsiteX173" fmla="*/ 339725 w 720725"/>
              <a:gd name="connsiteY173" fmla="*/ 212725 h 688975"/>
              <a:gd name="connsiteX174" fmla="*/ 349250 w 720725"/>
              <a:gd name="connsiteY174" fmla="*/ 190500 h 688975"/>
              <a:gd name="connsiteX175" fmla="*/ 361950 w 720725"/>
              <a:gd name="connsiteY175" fmla="*/ 171450 h 688975"/>
              <a:gd name="connsiteX176" fmla="*/ 381000 w 720725"/>
              <a:gd name="connsiteY176" fmla="*/ 152400 h 688975"/>
              <a:gd name="connsiteX177" fmla="*/ 400050 w 720725"/>
              <a:gd name="connsiteY177" fmla="*/ 133350 h 688975"/>
              <a:gd name="connsiteX178" fmla="*/ 441325 w 720725"/>
              <a:gd name="connsiteY178" fmla="*/ 98425 h 688975"/>
              <a:gd name="connsiteX179" fmla="*/ 460375 w 720725"/>
              <a:gd name="connsiteY179" fmla="*/ 82550 h 688975"/>
              <a:gd name="connsiteX180" fmla="*/ 476250 w 720725"/>
              <a:gd name="connsiteY180" fmla="*/ 63500 h 688975"/>
              <a:gd name="connsiteX181" fmla="*/ 501650 w 720725"/>
              <a:gd name="connsiteY181" fmla="*/ 28575 h 688975"/>
              <a:gd name="connsiteX182" fmla="*/ 520700 w 720725"/>
              <a:gd name="connsiteY182" fmla="*/ 6350 h 68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720725" h="688975">
                <a:moveTo>
                  <a:pt x="527050" y="0"/>
                </a:moveTo>
                <a:lnTo>
                  <a:pt x="530225" y="0"/>
                </a:lnTo>
                <a:lnTo>
                  <a:pt x="533400" y="6350"/>
                </a:lnTo>
                <a:lnTo>
                  <a:pt x="533400" y="15875"/>
                </a:lnTo>
                <a:lnTo>
                  <a:pt x="523875" y="44450"/>
                </a:lnTo>
                <a:lnTo>
                  <a:pt x="504825" y="95250"/>
                </a:lnTo>
                <a:lnTo>
                  <a:pt x="498475" y="130175"/>
                </a:lnTo>
                <a:lnTo>
                  <a:pt x="495300" y="161925"/>
                </a:lnTo>
                <a:lnTo>
                  <a:pt x="492125" y="196850"/>
                </a:lnTo>
                <a:lnTo>
                  <a:pt x="488950" y="228600"/>
                </a:lnTo>
                <a:lnTo>
                  <a:pt x="479425" y="254000"/>
                </a:lnTo>
                <a:lnTo>
                  <a:pt x="469900" y="276225"/>
                </a:lnTo>
                <a:lnTo>
                  <a:pt x="457200" y="295275"/>
                </a:lnTo>
                <a:lnTo>
                  <a:pt x="444500" y="314325"/>
                </a:lnTo>
                <a:lnTo>
                  <a:pt x="423582" y="341219"/>
                </a:lnTo>
                <a:lnTo>
                  <a:pt x="409575" y="352425"/>
                </a:lnTo>
                <a:lnTo>
                  <a:pt x="422275" y="342900"/>
                </a:lnTo>
                <a:lnTo>
                  <a:pt x="423582" y="341219"/>
                </a:lnTo>
                <a:lnTo>
                  <a:pt x="441325" y="327025"/>
                </a:lnTo>
                <a:lnTo>
                  <a:pt x="463550" y="307975"/>
                </a:lnTo>
                <a:lnTo>
                  <a:pt x="488950" y="292100"/>
                </a:lnTo>
                <a:lnTo>
                  <a:pt x="520700" y="276225"/>
                </a:lnTo>
                <a:lnTo>
                  <a:pt x="555625" y="263525"/>
                </a:lnTo>
                <a:lnTo>
                  <a:pt x="609600" y="250825"/>
                </a:lnTo>
                <a:lnTo>
                  <a:pt x="635000" y="241300"/>
                </a:lnTo>
                <a:lnTo>
                  <a:pt x="657225" y="231775"/>
                </a:lnTo>
                <a:lnTo>
                  <a:pt x="688975" y="215900"/>
                </a:lnTo>
                <a:lnTo>
                  <a:pt x="711200" y="206375"/>
                </a:lnTo>
                <a:lnTo>
                  <a:pt x="717550" y="206375"/>
                </a:lnTo>
                <a:lnTo>
                  <a:pt x="720725" y="206375"/>
                </a:lnTo>
                <a:lnTo>
                  <a:pt x="720725" y="209550"/>
                </a:lnTo>
                <a:lnTo>
                  <a:pt x="717550" y="212725"/>
                </a:lnTo>
                <a:lnTo>
                  <a:pt x="698500" y="228600"/>
                </a:lnTo>
                <a:lnTo>
                  <a:pt x="679450" y="250825"/>
                </a:lnTo>
                <a:lnTo>
                  <a:pt x="660400" y="273050"/>
                </a:lnTo>
                <a:lnTo>
                  <a:pt x="619125" y="330200"/>
                </a:lnTo>
                <a:lnTo>
                  <a:pt x="596900" y="355600"/>
                </a:lnTo>
                <a:lnTo>
                  <a:pt x="574675" y="381000"/>
                </a:lnTo>
                <a:lnTo>
                  <a:pt x="549275" y="403225"/>
                </a:lnTo>
                <a:lnTo>
                  <a:pt x="520700" y="422275"/>
                </a:lnTo>
                <a:lnTo>
                  <a:pt x="492125" y="441325"/>
                </a:lnTo>
                <a:lnTo>
                  <a:pt x="476250" y="447675"/>
                </a:lnTo>
                <a:lnTo>
                  <a:pt x="460375" y="450850"/>
                </a:lnTo>
                <a:lnTo>
                  <a:pt x="488950" y="450850"/>
                </a:lnTo>
                <a:lnTo>
                  <a:pt x="514350" y="454025"/>
                </a:lnTo>
                <a:lnTo>
                  <a:pt x="539750" y="460375"/>
                </a:lnTo>
                <a:lnTo>
                  <a:pt x="565150" y="469900"/>
                </a:lnTo>
                <a:lnTo>
                  <a:pt x="612775" y="488950"/>
                </a:lnTo>
                <a:lnTo>
                  <a:pt x="638175" y="498475"/>
                </a:lnTo>
                <a:lnTo>
                  <a:pt x="663575" y="504825"/>
                </a:lnTo>
                <a:lnTo>
                  <a:pt x="692150" y="511175"/>
                </a:lnTo>
                <a:lnTo>
                  <a:pt x="704850" y="514350"/>
                </a:lnTo>
                <a:lnTo>
                  <a:pt x="711200" y="517525"/>
                </a:lnTo>
                <a:lnTo>
                  <a:pt x="714375" y="520700"/>
                </a:lnTo>
                <a:lnTo>
                  <a:pt x="676275" y="530225"/>
                </a:lnTo>
                <a:lnTo>
                  <a:pt x="635000" y="536575"/>
                </a:lnTo>
                <a:lnTo>
                  <a:pt x="581025" y="549275"/>
                </a:lnTo>
                <a:lnTo>
                  <a:pt x="530225" y="558800"/>
                </a:lnTo>
                <a:lnTo>
                  <a:pt x="514350" y="561975"/>
                </a:lnTo>
                <a:lnTo>
                  <a:pt x="492125" y="561975"/>
                </a:lnTo>
                <a:lnTo>
                  <a:pt x="454025" y="555625"/>
                </a:lnTo>
                <a:lnTo>
                  <a:pt x="409575" y="542925"/>
                </a:lnTo>
                <a:lnTo>
                  <a:pt x="425450" y="558800"/>
                </a:lnTo>
                <a:lnTo>
                  <a:pt x="441325" y="581025"/>
                </a:lnTo>
                <a:lnTo>
                  <a:pt x="454025" y="603250"/>
                </a:lnTo>
                <a:lnTo>
                  <a:pt x="463550" y="622300"/>
                </a:lnTo>
                <a:lnTo>
                  <a:pt x="482600" y="657225"/>
                </a:lnTo>
                <a:lnTo>
                  <a:pt x="501650" y="679450"/>
                </a:lnTo>
                <a:lnTo>
                  <a:pt x="504825" y="682625"/>
                </a:lnTo>
                <a:lnTo>
                  <a:pt x="504825" y="685800"/>
                </a:lnTo>
                <a:lnTo>
                  <a:pt x="501650" y="688975"/>
                </a:lnTo>
                <a:lnTo>
                  <a:pt x="498475" y="688975"/>
                </a:lnTo>
                <a:lnTo>
                  <a:pt x="482600" y="676275"/>
                </a:lnTo>
                <a:lnTo>
                  <a:pt x="463550" y="663575"/>
                </a:lnTo>
                <a:lnTo>
                  <a:pt x="438150" y="647700"/>
                </a:lnTo>
                <a:lnTo>
                  <a:pt x="412750" y="635000"/>
                </a:lnTo>
                <a:lnTo>
                  <a:pt x="387350" y="622300"/>
                </a:lnTo>
                <a:lnTo>
                  <a:pt x="365125" y="606425"/>
                </a:lnTo>
                <a:lnTo>
                  <a:pt x="342900" y="584200"/>
                </a:lnTo>
                <a:lnTo>
                  <a:pt x="327025" y="558800"/>
                </a:lnTo>
                <a:lnTo>
                  <a:pt x="314325" y="533400"/>
                </a:lnTo>
                <a:lnTo>
                  <a:pt x="309312" y="518361"/>
                </a:lnTo>
                <a:lnTo>
                  <a:pt x="304800" y="533400"/>
                </a:lnTo>
                <a:lnTo>
                  <a:pt x="295275" y="561975"/>
                </a:lnTo>
                <a:lnTo>
                  <a:pt x="285750" y="587375"/>
                </a:lnTo>
                <a:lnTo>
                  <a:pt x="273050" y="606425"/>
                </a:lnTo>
                <a:lnTo>
                  <a:pt x="260350" y="622300"/>
                </a:lnTo>
                <a:lnTo>
                  <a:pt x="247650" y="638175"/>
                </a:lnTo>
                <a:lnTo>
                  <a:pt x="234950" y="647700"/>
                </a:lnTo>
                <a:lnTo>
                  <a:pt x="209550" y="663575"/>
                </a:lnTo>
                <a:lnTo>
                  <a:pt x="187325" y="673100"/>
                </a:lnTo>
                <a:lnTo>
                  <a:pt x="171450" y="676275"/>
                </a:lnTo>
                <a:lnTo>
                  <a:pt x="165100" y="676275"/>
                </a:lnTo>
                <a:lnTo>
                  <a:pt x="161925" y="676275"/>
                </a:lnTo>
                <a:lnTo>
                  <a:pt x="152400" y="669925"/>
                </a:lnTo>
                <a:lnTo>
                  <a:pt x="146050" y="666750"/>
                </a:lnTo>
                <a:lnTo>
                  <a:pt x="146050" y="663575"/>
                </a:lnTo>
                <a:lnTo>
                  <a:pt x="152400" y="657225"/>
                </a:lnTo>
                <a:lnTo>
                  <a:pt x="155575" y="654050"/>
                </a:lnTo>
                <a:lnTo>
                  <a:pt x="158750" y="654050"/>
                </a:lnTo>
                <a:lnTo>
                  <a:pt x="180975" y="654050"/>
                </a:lnTo>
                <a:lnTo>
                  <a:pt x="200025" y="647700"/>
                </a:lnTo>
                <a:lnTo>
                  <a:pt x="219075" y="638175"/>
                </a:lnTo>
                <a:lnTo>
                  <a:pt x="234950" y="628650"/>
                </a:lnTo>
                <a:lnTo>
                  <a:pt x="247650" y="612775"/>
                </a:lnTo>
                <a:lnTo>
                  <a:pt x="260350" y="596900"/>
                </a:lnTo>
                <a:lnTo>
                  <a:pt x="279400" y="561975"/>
                </a:lnTo>
                <a:lnTo>
                  <a:pt x="295275" y="527050"/>
                </a:lnTo>
                <a:lnTo>
                  <a:pt x="300038" y="511175"/>
                </a:lnTo>
                <a:lnTo>
                  <a:pt x="292100" y="514350"/>
                </a:lnTo>
                <a:lnTo>
                  <a:pt x="269875" y="527050"/>
                </a:lnTo>
                <a:lnTo>
                  <a:pt x="247650" y="539750"/>
                </a:lnTo>
                <a:lnTo>
                  <a:pt x="222250" y="546100"/>
                </a:lnTo>
                <a:lnTo>
                  <a:pt x="196850" y="549275"/>
                </a:lnTo>
                <a:lnTo>
                  <a:pt x="171450" y="546100"/>
                </a:lnTo>
                <a:lnTo>
                  <a:pt x="146050" y="539750"/>
                </a:lnTo>
                <a:lnTo>
                  <a:pt x="123825" y="533400"/>
                </a:lnTo>
                <a:lnTo>
                  <a:pt x="98425" y="530225"/>
                </a:lnTo>
                <a:lnTo>
                  <a:pt x="76200" y="530225"/>
                </a:lnTo>
                <a:lnTo>
                  <a:pt x="63500" y="530225"/>
                </a:lnTo>
                <a:lnTo>
                  <a:pt x="57150" y="527050"/>
                </a:lnTo>
                <a:lnTo>
                  <a:pt x="57150" y="523875"/>
                </a:lnTo>
                <a:lnTo>
                  <a:pt x="69850" y="520700"/>
                </a:lnTo>
                <a:lnTo>
                  <a:pt x="104775" y="504825"/>
                </a:lnTo>
                <a:lnTo>
                  <a:pt x="152400" y="482600"/>
                </a:lnTo>
                <a:lnTo>
                  <a:pt x="174625" y="473075"/>
                </a:lnTo>
                <a:lnTo>
                  <a:pt x="190500" y="473075"/>
                </a:lnTo>
                <a:lnTo>
                  <a:pt x="206375" y="473075"/>
                </a:lnTo>
                <a:lnTo>
                  <a:pt x="212725" y="473075"/>
                </a:lnTo>
                <a:lnTo>
                  <a:pt x="177800" y="460375"/>
                </a:lnTo>
                <a:lnTo>
                  <a:pt x="149225" y="444500"/>
                </a:lnTo>
                <a:lnTo>
                  <a:pt x="123825" y="428625"/>
                </a:lnTo>
                <a:lnTo>
                  <a:pt x="104775" y="409575"/>
                </a:lnTo>
                <a:lnTo>
                  <a:pt x="88900" y="390525"/>
                </a:lnTo>
                <a:lnTo>
                  <a:pt x="76200" y="374650"/>
                </a:lnTo>
                <a:lnTo>
                  <a:pt x="63500" y="349250"/>
                </a:lnTo>
                <a:lnTo>
                  <a:pt x="50800" y="333375"/>
                </a:lnTo>
                <a:lnTo>
                  <a:pt x="31750" y="314325"/>
                </a:lnTo>
                <a:lnTo>
                  <a:pt x="3175" y="288925"/>
                </a:lnTo>
                <a:lnTo>
                  <a:pt x="0" y="285750"/>
                </a:lnTo>
                <a:lnTo>
                  <a:pt x="3175" y="282575"/>
                </a:lnTo>
                <a:lnTo>
                  <a:pt x="9525" y="282575"/>
                </a:lnTo>
                <a:lnTo>
                  <a:pt x="25400" y="288925"/>
                </a:lnTo>
                <a:lnTo>
                  <a:pt x="44450" y="295275"/>
                </a:lnTo>
                <a:lnTo>
                  <a:pt x="63500" y="301625"/>
                </a:lnTo>
                <a:lnTo>
                  <a:pt x="136525" y="323850"/>
                </a:lnTo>
                <a:lnTo>
                  <a:pt x="152400" y="330200"/>
                </a:lnTo>
                <a:lnTo>
                  <a:pt x="168275" y="339725"/>
                </a:lnTo>
                <a:lnTo>
                  <a:pt x="200025" y="358775"/>
                </a:lnTo>
                <a:lnTo>
                  <a:pt x="234950" y="387350"/>
                </a:lnTo>
                <a:lnTo>
                  <a:pt x="228600" y="374650"/>
                </a:lnTo>
                <a:lnTo>
                  <a:pt x="200025" y="330200"/>
                </a:lnTo>
                <a:lnTo>
                  <a:pt x="193675" y="320675"/>
                </a:lnTo>
                <a:lnTo>
                  <a:pt x="190500" y="307975"/>
                </a:lnTo>
                <a:lnTo>
                  <a:pt x="187325" y="282575"/>
                </a:lnTo>
                <a:lnTo>
                  <a:pt x="184150" y="254000"/>
                </a:lnTo>
                <a:lnTo>
                  <a:pt x="184150" y="225425"/>
                </a:lnTo>
                <a:lnTo>
                  <a:pt x="187325" y="165100"/>
                </a:lnTo>
                <a:lnTo>
                  <a:pt x="190500" y="98425"/>
                </a:lnTo>
                <a:lnTo>
                  <a:pt x="190500" y="66675"/>
                </a:lnTo>
                <a:lnTo>
                  <a:pt x="190500" y="38100"/>
                </a:lnTo>
                <a:lnTo>
                  <a:pt x="193675" y="38100"/>
                </a:lnTo>
                <a:lnTo>
                  <a:pt x="200025" y="44450"/>
                </a:lnTo>
                <a:lnTo>
                  <a:pt x="212725" y="66675"/>
                </a:lnTo>
                <a:lnTo>
                  <a:pt x="234950" y="107950"/>
                </a:lnTo>
                <a:lnTo>
                  <a:pt x="263525" y="152400"/>
                </a:lnTo>
                <a:lnTo>
                  <a:pt x="295275" y="196850"/>
                </a:lnTo>
                <a:lnTo>
                  <a:pt x="301625" y="209550"/>
                </a:lnTo>
                <a:lnTo>
                  <a:pt x="307975" y="228600"/>
                </a:lnTo>
                <a:lnTo>
                  <a:pt x="314325" y="273050"/>
                </a:lnTo>
                <a:lnTo>
                  <a:pt x="317500" y="330200"/>
                </a:lnTo>
                <a:lnTo>
                  <a:pt x="320675" y="295275"/>
                </a:lnTo>
                <a:lnTo>
                  <a:pt x="327025" y="257175"/>
                </a:lnTo>
                <a:lnTo>
                  <a:pt x="339725" y="212725"/>
                </a:lnTo>
                <a:lnTo>
                  <a:pt x="349250" y="190500"/>
                </a:lnTo>
                <a:lnTo>
                  <a:pt x="361950" y="171450"/>
                </a:lnTo>
                <a:lnTo>
                  <a:pt x="381000" y="152400"/>
                </a:lnTo>
                <a:lnTo>
                  <a:pt x="400050" y="133350"/>
                </a:lnTo>
                <a:lnTo>
                  <a:pt x="441325" y="98425"/>
                </a:lnTo>
                <a:lnTo>
                  <a:pt x="460375" y="82550"/>
                </a:lnTo>
                <a:lnTo>
                  <a:pt x="476250" y="63500"/>
                </a:lnTo>
                <a:lnTo>
                  <a:pt x="501650" y="28575"/>
                </a:lnTo>
                <a:lnTo>
                  <a:pt x="520700" y="6350"/>
                </a:lnTo>
                <a:close/>
              </a:path>
            </a:pathLst>
          </a:custGeom>
          <a:solidFill>
            <a:srgbClr val="FA3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ja-JP" altLang="en-US" dirty="0"/>
          </a:p>
        </p:txBody>
      </p:sp>
      <p:sp>
        <p:nvSpPr>
          <p:cNvPr id="67" name="テキスト プレースホルダー 489">
            <a:extLst>
              <a:ext uri="{FF2B5EF4-FFF2-40B4-BE49-F238E27FC236}">
                <a16:creationId xmlns:a16="http://schemas.microsoft.com/office/drawing/2014/main" id="{14E7C4D2-995D-4712-9A63-F23E2F70257E}"/>
              </a:ext>
            </a:extLst>
          </p:cNvPr>
          <p:cNvSpPr>
            <a:spLocks noGrp="1"/>
          </p:cNvSpPr>
          <p:nvPr/>
        </p:nvSpPr>
        <p:spPr>
          <a:xfrm>
            <a:off x="5930061" y="6558752"/>
            <a:ext cx="1376133" cy="1767121"/>
          </a:xfrm>
          <a:prstGeom prst="rect">
            <a:avLst/>
          </a:prstGeo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kumimoji="1" sz="12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sz="1100" b="1" dirty="0"/>
              <a:t>臨床看護研究</a:t>
            </a:r>
            <a:r>
              <a:rPr lang="en-US" altLang="ja-JP" sz="1100" b="1" dirty="0"/>
              <a:t>Ⅱ</a:t>
            </a:r>
            <a:r>
              <a:rPr lang="ja-JP" altLang="en-US" sz="1100" b="1" dirty="0"/>
              <a:t>（個別指導　年間</a:t>
            </a:r>
            <a:r>
              <a:rPr lang="en-US" altLang="ja-JP" sz="1100" b="1" dirty="0"/>
              <a:t>5</a:t>
            </a:r>
            <a:r>
              <a:rPr lang="ja-JP" altLang="en-US" sz="1100" b="1" dirty="0"/>
              <a:t>回実施と希望時追加指導を行います。）</a:t>
            </a:r>
            <a:endParaRPr lang="en-US" altLang="ja-JP" sz="1100" b="1" dirty="0"/>
          </a:p>
          <a:p>
            <a:r>
              <a:rPr lang="en-US" altLang="ja-JP" sz="1100" dirty="0">
                <a:latin typeface="ＭＳ Ｐ明朝" panose="02020600040205080304" pitchFamily="18" charset="-128"/>
                <a:ea typeface="ＭＳ Ｐ明朝" panose="02020600040205080304" pitchFamily="18" charset="-128"/>
              </a:rPr>
              <a:t>2</a:t>
            </a:r>
            <a:r>
              <a:rPr lang="ja-JP" altLang="en-US" sz="1100" dirty="0">
                <a:latin typeface="ＭＳ Ｐ明朝" panose="02020600040205080304" pitchFamily="18" charset="-128"/>
                <a:ea typeface="ＭＳ Ｐ明朝" panose="02020600040205080304" pitchFamily="18" charset="-128"/>
              </a:rPr>
              <a:t>年間かけて今戸慢性疾患看護専門看護師の指導を受けて、看護研究発表会の準備を整えていきます。</a:t>
            </a:r>
            <a:endParaRPr lang="en-US" altLang="ja-JP" sz="1100" dirty="0">
              <a:latin typeface="ＭＳ Ｐ明朝" panose="02020600040205080304" pitchFamily="18" charset="-128"/>
              <a:ea typeface="ＭＳ Ｐ明朝" panose="02020600040205080304" pitchFamily="18" charset="-128"/>
            </a:endParaRPr>
          </a:p>
          <a:p>
            <a:endParaRPr kumimoji="1" lang="ja-JP" altLang="en-US" sz="900" dirty="0"/>
          </a:p>
        </p:txBody>
      </p:sp>
      <p:sp>
        <p:nvSpPr>
          <p:cNvPr id="68" name="Freeform 16">
            <a:extLst>
              <a:ext uri="{FF2B5EF4-FFF2-40B4-BE49-F238E27FC236}">
                <a16:creationId xmlns:a16="http://schemas.microsoft.com/office/drawing/2014/main" id="{1061FA41-7D7B-4198-9402-641135F5D013}"/>
              </a:ext>
            </a:extLst>
          </p:cNvPr>
          <p:cNvSpPr>
            <a:spLocks/>
          </p:cNvSpPr>
          <p:nvPr/>
        </p:nvSpPr>
        <p:spPr bwMode="auto">
          <a:xfrm>
            <a:off x="3893888" y="6028912"/>
            <a:ext cx="3535925" cy="297015"/>
          </a:xfrm>
          <a:custGeom>
            <a:avLst/>
            <a:gdLst>
              <a:gd name="T0" fmla="*/ 1836 w 1968"/>
              <a:gd name="T1" fmla="*/ 97 h 217"/>
              <a:gd name="T2" fmla="*/ 1968 w 1968"/>
              <a:gd name="T3" fmla="*/ 217 h 217"/>
              <a:gd name="T4" fmla="*/ 0 w 1968"/>
              <a:gd name="T5" fmla="*/ 217 h 217"/>
              <a:gd name="T6" fmla="*/ 0 w 1968"/>
              <a:gd name="T7" fmla="*/ 0 h 217"/>
              <a:gd name="T8" fmla="*/ 1968 w 1968"/>
              <a:gd name="T9" fmla="*/ 0 h 217"/>
              <a:gd name="T10" fmla="*/ 1836 w 1968"/>
              <a:gd name="T11" fmla="*/ 97 h 217"/>
            </a:gdLst>
            <a:ahLst/>
            <a:cxnLst>
              <a:cxn ang="0">
                <a:pos x="T0" y="T1"/>
              </a:cxn>
              <a:cxn ang="0">
                <a:pos x="T2" y="T3"/>
              </a:cxn>
              <a:cxn ang="0">
                <a:pos x="T4" y="T5"/>
              </a:cxn>
              <a:cxn ang="0">
                <a:pos x="T6" y="T7"/>
              </a:cxn>
              <a:cxn ang="0">
                <a:pos x="T8" y="T9"/>
              </a:cxn>
              <a:cxn ang="0">
                <a:pos x="T10" y="T11"/>
              </a:cxn>
            </a:cxnLst>
            <a:rect l="0" t="0" r="r" b="b"/>
            <a:pathLst>
              <a:path w="1968" h="217">
                <a:moveTo>
                  <a:pt x="1836" y="97"/>
                </a:moveTo>
                <a:lnTo>
                  <a:pt x="1968" y="217"/>
                </a:lnTo>
                <a:lnTo>
                  <a:pt x="0" y="217"/>
                </a:lnTo>
                <a:lnTo>
                  <a:pt x="0" y="0"/>
                </a:lnTo>
                <a:lnTo>
                  <a:pt x="1968" y="0"/>
                </a:lnTo>
                <a:lnTo>
                  <a:pt x="1836" y="97"/>
                </a:lnTo>
                <a:close/>
              </a:path>
            </a:pathLst>
          </a:cu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t="100000" r="100000"/>
            </a:path>
            <a:tileRect l="-100000" b="-100000"/>
          </a:gra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b="1" dirty="0">
                <a:latin typeface="メイリオ" panose="020B0604030504040204" pitchFamily="50" charset="-128"/>
                <a:ea typeface="メイリオ" panose="020B0604030504040204" pitchFamily="50" charset="-128"/>
              </a:rPr>
              <a:t>院内看護研究発表会までの研修の流れ</a:t>
            </a:r>
          </a:p>
        </p:txBody>
      </p:sp>
      <p:sp>
        <p:nvSpPr>
          <p:cNvPr id="70" name="テキスト プレースホルダー 488">
            <a:extLst>
              <a:ext uri="{FF2B5EF4-FFF2-40B4-BE49-F238E27FC236}">
                <a16:creationId xmlns:a16="http://schemas.microsoft.com/office/drawing/2014/main" id="{3E83C384-611A-4F6B-B826-7E9257DCFBC5}"/>
              </a:ext>
            </a:extLst>
          </p:cNvPr>
          <p:cNvSpPr>
            <a:spLocks noGrp="1"/>
          </p:cNvSpPr>
          <p:nvPr/>
        </p:nvSpPr>
        <p:spPr>
          <a:xfrm>
            <a:off x="4050235" y="6528974"/>
            <a:ext cx="1669492" cy="1949675"/>
          </a:xfrm>
          <a:prstGeom prst="rect">
            <a:avLst/>
          </a:prstGeo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kumimoji="1" sz="12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kumimoji="1" lang="ja-JP" altLang="en-US" sz="1000" b="1" dirty="0"/>
              <a:t>臨床看護研究</a:t>
            </a:r>
            <a:r>
              <a:rPr kumimoji="1" lang="en-US" altLang="ja-JP" sz="1000" b="1" dirty="0"/>
              <a:t>Ⅰ</a:t>
            </a:r>
            <a:r>
              <a:rPr kumimoji="1" lang="ja-JP" altLang="en-US" sz="1000" b="1" dirty="0"/>
              <a:t>（</a:t>
            </a:r>
            <a:r>
              <a:rPr lang="ja-JP" altLang="en-US" sz="1000" b="1" dirty="0"/>
              <a:t>集合研修　年間</a:t>
            </a:r>
            <a:r>
              <a:rPr lang="en-US" altLang="ja-JP" sz="1000" b="1" dirty="0"/>
              <a:t>5</a:t>
            </a:r>
            <a:r>
              <a:rPr lang="ja-JP" altLang="en-US" sz="1000" b="1" dirty="0"/>
              <a:t>回実施と個別指導を行います。）</a:t>
            </a:r>
            <a:endParaRPr lang="en-US" altLang="ja-JP" sz="1000" dirty="0"/>
          </a:p>
          <a:p>
            <a:r>
              <a:rPr lang="ja-JP" altLang="en-US" sz="1000" dirty="0">
                <a:latin typeface="ＭＳ Ｐ明朝" panose="02020600040205080304" pitchFamily="18" charset="-128"/>
                <a:ea typeface="ＭＳ Ｐ明朝" panose="02020600040205080304" pitchFamily="18" charset="-128"/>
              </a:rPr>
              <a:t>・研究の意義</a:t>
            </a:r>
            <a:endParaRPr lang="en-US" altLang="ja-JP" sz="1000" dirty="0">
              <a:latin typeface="ＭＳ Ｐ明朝" panose="02020600040205080304" pitchFamily="18" charset="-128"/>
              <a:ea typeface="ＭＳ Ｐ明朝" panose="02020600040205080304" pitchFamily="18" charset="-128"/>
            </a:endParaRPr>
          </a:p>
          <a:p>
            <a:r>
              <a:rPr kumimoji="1" lang="ja-JP" altLang="en-US" sz="1000" dirty="0">
                <a:latin typeface="ＭＳ Ｐ明朝" panose="02020600040205080304" pitchFamily="18" charset="-128"/>
                <a:ea typeface="ＭＳ Ｐ明朝" panose="02020600040205080304" pitchFamily="18" charset="-128"/>
              </a:rPr>
              <a:t>・看護研究計画書</a:t>
            </a:r>
            <a:endParaRPr kumimoji="1" lang="en-US" altLang="ja-JP" sz="1000" dirty="0">
              <a:latin typeface="ＭＳ Ｐ明朝" panose="02020600040205080304" pitchFamily="18" charset="-128"/>
              <a:ea typeface="ＭＳ Ｐ明朝" panose="02020600040205080304" pitchFamily="18" charset="-128"/>
            </a:endParaRPr>
          </a:p>
          <a:p>
            <a:r>
              <a:rPr lang="ja-JP" altLang="en-US" sz="1000" dirty="0">
                <a:latin typeface="ＭＳ Ｐ明朝" panose="02020600040205080304" pitchFamily="18" charset="-128"/>
                <a:ea typeface="ＭＳ Ｐ明朝" panose="02020600040205080304" pitchFamily="18" charset="-128"/>
              </a:rPr>
              <a:t>・文献検索</a:t>
            </a:r>
            <a:endParaRPr lang="en-US" altLang="ja-JP" sz="1000" dirty="0">
              <a:latin typeface="ＭＳ Ｐ明朝" panose="02020600040205080304" pitchFamily="18" charset="-128"/>
              <a:ea typeface="ＭＳ Ｐ明朝" panose="02020600040205080304" pitchFamily="18" charset="-128"/>
            </a:endParaRPr>
          </a:p>
          <a:p>
            <a:r>
              <a:rPr lang="ja-JP" altLang="en-US" sz="1000" dirty="0">
                <a:latin typeface="ＭＳ Ｐ明朝" panose="02020600040205080304" pitchFamily="18" charset="-128"/>
                <a:ea typeface="ＭＳ Ｐ明朝" panose="02020600040205080304" pitchFamily="18" charset="-128"/>
              </a:rPr>
              <a:t>・</a:t>
            </a:r>
            <a:r>
              <a:rPr kumimoji="1" lang="ja-JP" altLang="en-US" sz="1000" dirty="0">
                <a:latin typeface="ＭＳ Ｐ明朝" panose="02020600040205080304" pitchFamily="18" charset="-128"/>
                <a:ea typeface="ＭＳ Ｐ明朝" panose="02020600040205080304" pitchFamily="18" charset="-128"/>
              </a:rPr>
              <a:t>研究方法・分析方法</a:t>
            </a:r>
            <a:endParaRPr kumimoji="1" lang="en-US" altLang="ja-JP" sz="1000" dirty="0">
              <a:latin typeface="ＭＳ Ｐ明朝" panose="02020600040205080304" pitchFamily="18" charset="-128"/>
              <a:ea typeface="ＭＳ Ｐ明朝" panose="02020600040205080304" pitchFamily="18" charset="-128"/>
            </a:endParaRPr>
          </a:p>
          <a:p>
            <a:r>
              <a:rPr kumimoji="1" lang="ja-JP" altLang="en-US" sz="1000" dirty="0">
                <a:latin typeface="ＭＳ Ｐ明朝" panose="02020600040205080304" pitchFamily="18" charset="-128"/>
                <a:ea typeface="ＭＳ Ｐ明朝" panose="02020600040205080304" pitchFamily="18" charset="-128"/>
              </a:rPr>
              <a:t>・倫理的配慮</a:t>
            </a:r>
          </a:p>
        </p:txBody>
      </p:sp>
      <p:sp>
        <p:nvSpPr>
          <p:cNvPr id="75" name="正方形/長方形 74">
            <a:extLst>
              <a:ext uri="{FF2B5EF4-FFF2-40B4-BE49-F238E27FC236}">
                <a16:creationId xmlns:a16="http://schemas.microsoft.com/office/drawing/2014/main" id="{D1DF828B-7055-43E9-BEFE-101F73364456}"/>
              </a:ext>
            </a:extLst>
          </p:cNvPr>
          <p:cNvSpPr/>
          <p:nvPr/>
        </p:nvSpPr>
        <p:spPr>
          <a:xfrm flipH="1">
            <a:off x="5842830" y="6488846"/>
            <a:ext cx="1463364" cy="1909782"/>
          </a:xfrm>
          <a:prstGeom prst="rect">
            <a:avLst/>
          </a:prstGeom>
          <a:noFill/>
          <a:ln w="60325"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a:extLst>
              <a:ext uri="{FF2B5EF4-FFF2-40B4-BE49-F238E27FC236}">
                <a16:creationId xmlns:a16="http://schemas.microsoft.com/office/drawing/2014/main" id="{27388332-9F50-4E47-9D89-BD33E9822002}"/>
              </a:ext>
            </a:extLst>
          </p:cNvPr>
          <p:cNvSpPr/>
          <p:nvPr/>
        </p:nvSpPr>
        <p:spPr>
          <a:xfrm flipH="1">
            <a:off x="4016713" y="6472698"/>
            <a:ext cx="1750696" cy="1925930"/>
          </a:xfrm>
          <a:prstGeom prst="rect">
            <a:avLst/>
          </a:prstGeom>
          <a:noFill/>
          <a:ln w="60325"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C022208B-356B-4EE9-9DFA-B648E64149F9}"/>
              </a:ext>
            </a:extLst>
          </p:cNvPr>
          <p:cNvPicPr>
            <a:picLocks noChangeAspect="1"/>
          </p:cNvPicPr>
          <p:nvPr/>
        </p:nvPicPr>
        <p:blipFill rotWithShape="1">
          <a:blip r:embed="rId6"/>
          <a:srcRect l="11500" t="28655" r="28987" b="40115"/>
          <a:stretch/>
        </p:blipFill>
        <p:spPr>
          <a:xfrm>
            <a:off x="3949712" y="2513339"/>
            <a:ext cx="1521638" cy="2192162"/>
          </a:xfrm>
          <a:prstGeom prst="rect">
            <a:avLst/>
          </a:prstGeom>
        </p:spPr>
      </p:pic>
      <p:sp>
        <p:nvSpPr>
          <p:cNvPr id="72" name="テキスト プレースホルダー 28">
            <a:extLst>
              <a:ext uri="{FF2B5EF4-FFF2-40B4-BE49-F238E27FC236}">
                <a16:creationId xmlns:a16="http://schemas.microsoft.com/office/drawing/2014/main" id="{4F2B60D5-88F8-41F7-A5E5-A1F9206EBC03}"/>
              </a:ext>
            </a:extLst>
          </p:cNvPr>
          <p:cNvSpPr txBox="1">
            <a:spLocks/>
          </p:cNvSpPr>
          <p:nvPr/>
        </p:nvSpPr>
        <p:spPr>
          <a:xfrm>
            <a:off x="4156155" y="2239424"/>
            <a:ext cx="2782571" cy="260843"/>
          </a:xfrm>
          <a:prstGeom prst="rect">
            <a:avLst/>
          </a:prstGeom>
        </p:spPr>
        <p:txBody>
          <a:bodyPr/>
          <a:lst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a:lstStyle>
          <a:p>
            <a:pPr marL="0" indent="0">
              <a:buNone/>
            </a:pPr>
            <a:r>
              <a:rPr lang="ja-JP" altLang="en-US" sz="1600" b="1" dirty="0">
                <a:latin typeface="メイリオ" panose="020B0604030504040204" pitchFamily="50" charset="-128"/>
                <a:ea typeface="メイリオ" panose="020B0604030504040204" pitchFamily="50" charset="-128"/>
              </a:rPr>
              <a:t>緩和ケア病棟　髙塚　恵民　</a:t>
            </a:r>
            <a:endParaRPr lang="en-US" altLang="ja-JP" sz="1600" b="1"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93D5CB2E-DDB3-49B2-AC2C-A31F05BC1E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90356" y="2819500"/>
            <a:ext cx="2265070" cy="1508199"/>
          </a:xfrm>
          <a:prstGeom prst="rect">
            <a:avLst/>
          </a:prstGeom>
        </p:spPr>
      </p:pic>
      <p:sp>
        <p:nvSpPr>
          <p:cNvPr id="78" name="テキスト プレースホルダー 10">
            <a:extLst>
              <a:ext uri="{FF2B5EF4-FFF2-40B4-BE49-F238E27FC236}">
                <a16:creationId xmlns:a16="http://schemas.microsoft.com/office/drawing/2014/main" id="{3B6B6ED9-358E-4929-861E-390FA5AE91B4}"/>
              </a:ext>
            </a:extLst>
          </p:cNvPr>
          <p:cNvSpPr txBox="1">
            <a:spLocks/>
          </p:cNvSpPr>
          <p:nvPr/>
        </p:nvSpPr>
        <p:spPr>
          <a:xfrm>
            <a:off x="1976991" y="2427396"/>
            <a:ext cx="1685689" cy="2278737"/>
          </a:xfrm>
          <a:prstGeom prst="rect">
            <a:avLst/>
          </a:prstGeom>
        </p:spPr>
        <p:txBody>
          <a:bodyPr vert="horz" lIns="91440" tIns="45720" rIns="91440" bIns="45720" rtlCol="0">
            <a:normAutofit fontScale="92500" lnSpcReduction="10000"/>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kumimoji="1" sz="105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a:lstStyle>
          <a:p>
            <a:r>
              <a:rPr lang="ja-JP" altLang="en-US" sz="1400" dirty="0">
                <a:latin typeface="ＭＳ Ｐ明朝" panose="02020600040205080304" pitchFamily="18" charset="-128"/>
                <a:ea typeface="ＭＳ Ｐ明朝" panose="02020600040205080304" pitchFamily="18" charset="-128"/>
              </a:rPr>
              <a:t>日本赤十字医学会総会で「ペア制を取り入れた看護方式導入後の</a:t>
            </a:r>
            <a:r>
              <a:rPr lang="en-US" altLang="ja-JP" sz="1400" dirty="0">
                <a:latin typeface="ＭＳ Ｐ明朝" panose="02020600040205080304" pitchFamily="18" charset="-128"/>
                <a:ea typeface="ＭＳ Ｐ明朝" panose="02020600040205080304" pitchFamily="18" charset="-128"/>
              </a:rPr>
              <a:t>A</a:t>
            </a:r>
            <a:r>
              <a:rPr lang="ja-JP" altLang="en-US" sz="1400" dirty="0">
                <a:latin typeface="ＭＳ Ｐ明朝" panose="02020600040205080304" pitchFamily="18" charset="-128"/>
                <a:ea typeface="ＭＳ Ｐ明朝" panose="02020600040205080304" pitchFamily="18" charset="-128"/>
              </a:rPr>
              <a:t>病棟看護師の職務満足度の実態」という演題でポスター発表を行いました。</a:t>
            </a:r>
            <a:endParaRPr lang="en-US" altLang="ja-JP" sz="1400" dirty="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長い期間をかけて３人で研究に取り組み、周囲のサポートを受けながら無事に発表できました。</a:t>
            </a:r>
            <a:endParaRPr lang="ja-JP" altLang="en-US" dirty="0">
              <a:latin typeface="ＭＳ Ｐ明朝" panose="02020600040205080304" pitchFamily="18" charset="-128"/>
              <a:ea typeface="ＭＳ Ｐ明朝" panose="02020600040205080304" pitchFamily="18" charset="-128"/>
            </a:endParaRPr>
          </a:p>
        </p:txBody>
      </p:sp>
      <p:sp>
        <p:nvSpPr>
          <p:cNvPr id="79" name="テキスト プレースホルダー 10">
            <a:extLst>
              <a:ext uri="{FF2B5EF4-FFF2-40B4-BE49-F238E27FC236}">
                <a16:creationId xmlns:a16="http://schemas.microsoft.com/office/drawing/2014/main" id="{86FFD03A-7509-4498-A24A-4AB648FE1430}"/>
              </a:ext>
            </a:extLst>
          </p:cNvPr>
          <p:cNvSpPr txBox="1">
            <a:spLocks/>
          </p:cNvSpPr>
          <p:nvPr/>
        </p:nvSpPr>
        <p:spPr>
          <a:xfrm>
            <a:off x="445501" y="4793480"/>
            <a:ext cx="3037395" cy="844055"/>
          </a:xfrm>
          <a:prstGeom prst="rect">
            <a:avLst/>
          </a:prstGeom>
        </p:spPr>
        <p:txBody>
          <a:bodyPr vert="horz" lIns="91440" tIns="45720" rIns="91440" bIns="45720" rtlCol="0">
            <a:normAutofit fontScale="92500"/>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kumimoji="1" sz="105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a:lstStyle>
          <a:p>
            <a:r>
              <a:rPr lang="ja-JP" altLang="en-US" sz="1400" dirty="0">
                <a:latin typeface="ＭＳ Ｐ明朝" panose="02020600040205080304" pitchFamily="18" charset="-128"/>
                <a:ea typeface="ＭＳ Ｐ明朝" panose="02020600040205080304" pitchFamily="18" charset="-128"/>
              </a:rPr>
              <a:t>私は入職して初めて、看護研究と学会発表を経験しました。準備の段階で大変さを感じる部分もありましたがその分学びも多く、乗り越えた後の達成感がありました。</a:t>
            </a:r>
            <a:endParaRPr lang="ja-JP" altLang="en-US" dirty="0">
              <a:latin typeface="ＭＳ Ｐ明朝" panose="02020600040205080304" pitchFamily="18" charset="-128"/>
              <a:ea typeface="ＭＳ Ｐ明朝" panose="02020600040205080304" pitchFamily="18" charset="-128"/>
            </a:endParaRPr>
          </a:p>
        </p:txBody>
      </p:sp>
      <p:sp>
        <p:nvSpPr>
          <p:cNvPr id="80" name="テキスト プレースホルダー 10">
            <a:extLst>
              <a:ext uri="{FF2B5EF4-FFF2-40B4-BE49-F238E27FC236}">
                <a16:creationId xmlns:a16="http://schemas.microsoft.com/office/drawing/2014/main" id="{365F0C82-7D09-4150-BDD6-7DD61CAA31AC}"/>
              </a:ext>
            </a:extLst>
          </p:cNvPr>
          <p:cNvSpPr txBox="1">
            <a:spLocks/>
          </p:cNvSpPr>
          <p:nvPr/>
        </p:nvSpPr>
        <p:spPr>
          <a:xfrm>
            <a:off x="3974747" y="4940666"/>
            <a:ext cx="3139428" cy="519893"/>
          </a:xfrm>
          <a:prstGeom prst="rect">
            <a:avLst/>
          </a:prstGeom>
        </p:spPr>
        <p:txBody>
          <a:bodyPr vert="horz" lIns="91440" tIns="45720" rIns="91440" bIns="45720" rtlCol="0">
            <a:normAutofit fontScale="92500" lnSpcReduction="20000"/>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kumimoji="1" sz="105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a:lstStyle>
          <a:p>
            <a:r>
              <a:rPr lang="ja-JP" altLang="en-US" sz="1400" dirty="0">
                <a:latin typeface="ＭＳ Ｐ明朝" panose="02020600040205080304" pitchFamily="18" charset="-128"/>
                <a:ea typeface="ＭＳ Ｐ明朝" panose="02020600040205080304" pitchFamily="18" charset="-128"/>
              </a:rPr>
              <a:t>研修の大変さを実感したと同時に達成感も得ることができ、良い学びの機会となりました。</a:t>
            </a:r>
            <a:endParaRPr lang="en-US" altLang="ja-JP" sz="1400" dirty="0">
              <a:latin typeface="ＭＳ Ｐ明朝" panose="02020600040205080304" pitchFamily="18" charset="-128"/>
              <a:ea typeface="ＭＳ Ｐ明朝" panose="02020600040205080304" pitchFamily="18" charset="-128"/>
            </a:endParaRPr>
          </a:p>
          <a:p>
            <a:endParaRPr lang="ja-JP" altLang="en-US" dirty="0"/>
          </a:p>
        </p:txBody>
      </p:sp>
      <p:sp>
        <p:nvSpPr>
          <p:cNvPr id="81" name="テキスト プレースホルダー 10">
            <a:extLst>
              <a:ext uri="{FF2B5EF4-FFF2-40B4-BE49-F238E27FC236}">
                <a16:creationId xmlns:a16="http://schemas.microsoft.com/office/drawing/2014/main" id="{D805A51F-F879-4196-BE99-A15E83774F80}"/>
              </a:ext>
            </a:extLst>
          </p:cNvPr>
          <p:cNvSpPr txBox="1">
            <a:spLocks/>
          </p:cNvSpPr>
          <p:nvPr/>
        </p:nvSpPr>
        <p:spPr>
          <a:xfrm>
            <a:off x="5509004" y="2513338"/>
            <a:ext cx="1718883" cy="2264411"/>
          </a:xfrm>
          <a:prstGeom prst="rect">
            <a:avLst/>
          </a:prstGeom>
        </p:spPr>
        <p:txBody>
          <a:bodyPr vert="horz" lIns="91440" tIns="45720" rIns="91440" bIns="45720" rtlCol="0">
            <a:normAutofit fontScale="85000" lnSpcReduction="20000"/>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kumimoji="1" sz="105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a:lstStyle>
          <a:p>
            <a:r>
              <a:rPr lang="ja-JP" altLang="en-US" sz="1500" dirty="0">
                <a:latin typeface="ＭＳ Ｐ明朝" panose="02020600040205080304" pitchFamily="18" charset="-128"/>
                <a:ea typeface="ＭＳ Ｐ明朝" panose="02020600040205080304" pitchFamily="18" charset="-128"/>
              </a:rPr>
              <a:t>２０２４年６月に開催されました第２９回日本緩和医療学会学術大会において、「緩和ケア病棟看護師における</a:t>
            </a:r>
            <a:r>
              <a:rPr lang="en-US" altLang="ja-JP" sz="1500" dirty="0">
                <a:latin typeface="ＭＳ Ｐ明朝" panose="02020600040205080304" pitchFamily="18" charset="-128"/>
                <a:ea typeface="ＭＳ Ｐ明朝" panose="02020600040205080304" pitchFamily="18" charset="-128"/>
              </a:rPr>
              <a:t>STAS-J</a:t>
            </a:r>
            <a:r>
              <a:rPr lang="ja-JP" altLang="en-US" sz="1500" dirty="0">
                <a:latin typeface="ＭＳ Ｐ明朝" panose="02020600040205080304" pitchFamily="18" charset="-128"/>
                <a:ea typeface="ＭＳ Ｐ明朝" panose="02020600040205080304" pitchFamily="18" charset="-128"/>
              </a:rPr>
              <a:t>の認識とその活用の困難さ」というテーマでポスター発表をさせていただきました。</a:t>
            </a:r>
            <a:endParaRPr lang="en-US" altLang="ja-JP" sz="1500" dirty="0">
              <a:latin typeface="ＭＳ Ｐ明朝" panose="02020600040205080304" pitchFamily="18" charset="-128"/>
              <a:ea typeface="ＭＳ Ｐ明朝" panose="02020600040205080304" pitchFamily="18" charset="-128"/>
            </a:endParaRPr>
          </a:p>
          <a:p>
            <a:r>
              <a:rPr lang="ja-JP" altLang="en-US" sz="1500" dirty="0">
                <a:latin typeface="ＭＳ Ｐ明朝" panose="02020600040205080304" pitchFamily="18" charset="-128"/>
                <a:ea typeface="ＭＳ Ｐ明朝" panose="02020600040205080304" pitchFamily="18" charset="-128"/>
              </a:rPr>
              <a:t>今回は、院内の看護研究で発表した内容をブラッシュアップする過程を経験しました。</a:t>
            </a:r>
            <a:endParaRPr lang="en-US" altLang="ja-JP" sz="1500" dirty="0">
              <a:latin typeface="ＭＳ Ｐ明朝" panose="02020600040205080304" pitchFamily="18" charset="-128"/>
              <a:ea typeface="ＭＳ Ｐ明朝" panose="02020600040205080304" pitchFamily="18" charset="-128"/>
            </a:endParaRPr>
          </a:p>
          <a:p>
            <a:endParaRPr lang="ja-JP" altLang="en-US" dirty="0"/>
          </a:p>
        </p:txBody>
      </p:sp>
    </p:spTree>
    <p:extLst>
      <p:ext uri="{BB962C8B-B14F-4D97-AF65-F5344CB8AC3E}">
        <p14:creationId xmlns:p14="http://schemas.microsoft.com/office/powerpoint/2010/main" val="92663480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2229</TotalTime>
  <Words>399</Words>
  <Application>Microsoft Office PowerPoint</Application>
  <PresentationFormat>ユーザー設定</PresentationFormat>
  <Paragraphs>30</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Meiryo UI</vt:lpstr>
      <vt:lpstr>ＭＳ Ｐ明朝</vt:lpstr>
      <vt:lpstr>メイリオ</vt:lpstr>
      <vt:lpstr>Arial</vt:lpstr>
      <vt:lpstr>Calibri</vt:lpstr>
      <vt:lpstr>Calibri Light</vt:lpstr>
      <vt:lpstr>Century Gothic</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看護部</dc:creator>
  <cp:lastModifiedBy>髙橋晶子</cp:lastModifiedBy>
  <cp:revision>123</cp:revision>
  <cp:lastPrinted>2024-11-06T08:19:16Z</cp:lastPrinted>
  <dcterms:created xsi:type="dcterms:W3CDTF">2016-02-04T06:10:18Z</dcterms:created>
  <dcterms:modified xsi:type="dcterms:W3CDTF">2024-11-25T08:28:23Z</dcterms:modified>
</cp:coreProperties>
</file>