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0BE"/>
    <a:srgbClr val="EE8291"/>
    <a:srgbClr val="E6485F"/>
    <a:srgbClr val="F09AB9"/>
    <a:srgbClr val="F199A6"/>
    <a:srgbClr val="F7C5CC"/>
    <a:srgbClr val="FADADF"/>
    <a:srgbClr val="D3E8C6"/>
    <a:srgbClr val="F6C3A0"/>
    <a:srgbClr val="ED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1150" y="172447"/>
            <a:ext cx="2019300" cy="4826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00</a:t>
            </a:r>
            <a:r>
              <a:rPr kumimoji="1" lang="ja-JP" altLang="en-US" dirty="0"/>
              <a:t>号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1150" y="5534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平成</a:t>
            </a:r>
            <a:r>
              <a:rPr kumimoji="1" lang="en-US" altLang="ja-JP" dirty="0"/>
              <a:t>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　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5391150" y="8201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0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発行：中央区舞黒小学校　　　　　編集：広報部　　　　　　　　　　　総児童数 </a:t>
            </a:r>
            <a:r>
              <a:rPr kumimoji="1" lang="en-US" altLang="ja-JP" dirty="0"/>
              <a:t>526</a:t>
            </a:r>
            <a:r>
              <a:rPr kumimoji="1" lang="ja-JP" altLang="en-US" dirty="0"/>
              <a:t>名　○月○日現在</a:t>
            </a:r>
          </a:p>
        </p:txBody>
      </p:sp>
      <p:sp>
        <p:nvSpPr>
          <p:cNvPr id="13" name="図プレースホルダー 361"/>
          <p:cNvSpPr>
            <a:spLocks noGrp="1"/>
          </p:cNvSpPr>
          <p:nvPr>
            <p:ph type="pic" sz="quarter" idx="13" hasCustomPrompt="1"/>
          </p:nvPr>
        </p:nvSpPr>
        <p:spPr>
          <a:xfrm>
            <a:off x="255423" y="253713"/>
            <a:ext cx="747877" cy="914974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校章などを追加する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03300" y="266700"/>
            <a:ext cx="4238625" cy="1168400"/>
          </a:xfrm>
        </p:spPr>
        <p:txBody>
          <a:bodyPr>
            <a:normAutofit/>
          </a:bodyPr>
          <a:lstStyle>
            <a:lvl1pPr marL="0" indent="0" algn="ctr">
              <a:buNone/>
              <a:defRPr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PTA</a:t>
            </a:r>
            <a:r>
              <a:rPr kumimoji="1" lang="ja-JP" altLang="en-US" dirty="0"/>
              <a:t>便り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5" hasCustomPrompt="1"/>
          </p:nvPr>
        </p:nvSpPr>
        <p:spPr>
          <a:xfrm>
            <a:off x="279071" y="1691300"/>
            <a:ext cx="6996442" cy="4813086"/>
          </a:xfrm>
          <a:prstGeom prst="roundRect">
            <a:avLst>
              <a:gd name="adj" fmla="val 3503"/>
            </a:avLst>
          </a:pr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1656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3" name="図プレースホルダー 16"/>
          <p:cNvSpPr>
            <a:spLocks noGrp="1"/>
          </p:cNvSpPr>
          <p:nvPr>
            <p:ph type="pic" sz="quarter" idx="29" hasCustomPrompt="1"/>
          </p:nvPr>
        </p:nvSpPr>
        <p:spPr>
          <a:xfrm>
            <a:off x="4870209" y="8783472"/>
            <a:ext cx="2207182" cy="147320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5" name="テキスト プレースホルダー 386"/>
          <p:cNvSpPr>
            <a:spLocks noGrp="1"/>
          </p:cNvSpPr>
          <p:nvPr>
            <p:ph type="body" sz="quarter" idx="31" hasCustomPrompt="1"/>
          </p:nvPr>
        </p:nvSpPr>
        <p:spPr>
          <a:xfrm>
            <a:off x="454868" y="9316368"/>
            <a:ext cx="4144954" cy="111033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64" name="図プレースホルダー 16"/>
          <p:cNvSpPr>
            <a:spLocks noGrp="1"/>
          </p:cNvSpPr>
          <p:nvPr>
            <p:ph type="pic" sz="quarter" idx="33" hasCustomPrompt="1"/>
          </p:nvPr>
        </p:nvSpPr>
        <p:spPr>
          <a:xfrm rot="172600">
            <a:off x="4479674" y="5932281"/>
            <a:ext cx="2781948" cy="2021027"/>
          </a:xfrm>
          <a:blipFill dpi="0" rotWithShape="1">
            <a:blip r:embed="rId5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20000"/>
              </a:prstClr>
            </a:outerShdw>
          </a:effectLst>
        </p:spPr>
        <p:txBody>
          <a:bodyPr tIns="72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1" name="テキスト プレースホルダー 386"/>
          <p:cNvSpPr>
            <a:spLocks noGrp="1"/>
          </p:cNvSpPr>
          <p:nvPr>
            <p:ph type="body" sz="quarter" idx="27" hasCustomPrompt="1"/>
          </p:nvPr>
        </p:nvSpPr>
        <p:spPr>
          <a:xfrm>
            <a:off x="279071" y="7180058"/>
            <a:ext cx="4000829" cy="1226688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7" hasCustomPrompt="1"/>
          </p:nvPr>
        </p:nvSpPr>
        <p:spPr>
          <a:xfrm>
            <a:off x="279072" y="6685044"/>
            <a:ext cx="4118884" cy="615305"/>
          </a:xfrm>
        </p:spPr>
        <p:txBody>
          <a:bodyPr>
            <a:normAutofit/>
          </a:bodyPr>
          <a:lstStyle>
            <a:lvl1pPr marL="0" indent="0">
              <a:buNone/>
              <a:defRPr sz="2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8543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135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462978" y="8847064"/>
            <a:ext cx="3614376" cy="381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137" name="テキスト プレースホルダー 19"/>
          <p:cNvSpPr>
            <a:spLocks noGrp="1"/>
          </p:cNvSpPr>
          <p:nvPr>
            <p:ph type="body" sz="quarter" idx="49" hasCustomPrompt="1"/>
          </p:nvPr>
        </p:nvSpPr>
        <p:spPr>
          <a:xfrm>
            <a:off x="5677054" y="2568948"/>
            <a:ext cx="1533530" cy="1269004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ここに文章を入れましょう</a:t>
            </a:r>
          </a:p>
        </p:txBody>
      </p:sp>
    </p:spTree>
    <p:extLst>
      <p:ext uri="{BB962C8B-B14F-4D97-AF65-F5344CB8AC3E}">
        <p14:creationId xmlns:p14="http://schemas.microsoft.com/office/powerpoint/2010/main" val="375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66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31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73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16"/>
          <p:cNvSpPr>
            <a:spLocks noGrp="1"/>
          </p:cNvSpPr>
          <p:nvPr>
            <p:ph type="pic" sz="quarter" idx="28" hasCustomPrompt="1"/>
          </p:nvPr>
        </p:nvSpPr>
        <p:spPr>
          <a:xfrm rot="21111359">
            <a:off x="326958" y="1479396"/>
            <a:ext cx="2819257" cy="2048131"/>
          </a:xfrm>
          <a:blipFill dpi="0" rotWithShape="1">
            <a:blip r:embed="rId2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txBody>
          <a:bodyPr tIns="720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" name="図プレースホルダー 16"/>
          <p:cNvSpPr>
            <a:spLocks noGrp="1"/>
          </p:cNvSpPr>
          <p:nvPr>
            <p:ph type="pic" sz="quarter" idx="29" hasCustomPrompt="1"/>
          </p:nvPr>
        </p:nvSpPr>
        <p:spPr>
          <a:xfrm rot="414247">
            <a:off x="297557" y="4735367"/>
            <a:ext cx="3279024" cy="2382143"/>
          </a:xfrm>
          <a:blipFill dpi="0" rotWithShape="1">
            <a:blip r:embed="rId3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txBody>
          <a:bodyPr tIns="828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9" name="図プレースホルダー 16"/>
          <p:cNvSpPr>
            <a:spLocks noGrp="1"/>
          </p:cNvSpPr>
          <p:nvPr>
            <p:ph type="pic" sz="quarter" idx="30" hasCustomPrompt="1"/>
          </p:nvPr>
        </p:nvSpPr>
        <p:spPr>
          <a:xfrm rot="21073439">
            <a:off x="2124033" y="3142171"/>
            <a:ext cx="3208425" cy="2197722"/>
          </a:xfrm>
          <a:blipFill dpi="0" rotWithShape="1">
            <a:blip r:embed="rId4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txBody>
          <a:bodyPr tIns="720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3728246" y="2174625"/>
            <a:ext cx="3652517" cy="381000"/>
          </a:xfrm>
        </p:spPr>
        <p:txBody>
          <a:bodyPr>
            <a:prstTxWarp prst="textArchUp">
              <a:avLst/>
            </a:prstTxWarp>
            <a:noAutofit/>
          </a:bodyPr>
          <a:lstStyle>
            <a:lvl1pPr marL="0" indent="0" algn="ctr">
              <a:buNone/>
              <a:defRPr sz="4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8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イベント名</a:t>
            </a:r>
          </a:p>
        </p:txBody>
      </p:sp>
      <p:sp>
        <p:nvSpPr>
          <p:cNvPr id="14" name="テキスト プレースホルダー 19"/>
          <p:cNvSpPr>
            <a:spLocks noGrp="1"/>
          </p:cNvSpPr>
          <p:nvPr>
            <p:ph type="body" sz="quarter" idx="35" hasCustomPrompt="1"/>
          </p:nvPr>
        </p:nvSpPr>
        <p:spPr>
          <a:xfrm>
            <a:off x="3900719" y="2452331"/>
            <a:ext cx="3307569" cy="381000"/>
          </a:xfrm>
        </p:spPr>
        <p:txBody>
          <a:bodyPr>
            <a:noAutofit/>
          </a:bodyPr>
          <a:lstStyle>
            <a:lvl1pPr marL="0" indent="0" algn="ctr">
              <a:buNone/>
              <a:defRPr sz="28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8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20XX.XX.XX</a:t>
            </a:r>
            <a:endParaRPr kumimoji="1" lang="ja-JP" altLang="en-US" dirty="0"/>
          </a:p>
        </p:txBody>
      </p:sp>
      <p:sp>
        <p:nvSpPr>
          <p:cNvPr id="16" name="テキスト プレースホルダー 19"/>
          <p:cNvSpPr>
            <a:spLocks noGrp="1"/>
          </p:cNvSpPr>
          <p:nvPr>
            <p:ph type="body" sz="quarter" idx="51" hasCustomPrompt="1"/>
          </p:nvPr>
        </p:nvSpPr>
        <p:spPr>
          <a:xfrm>
            <a:off x="4256627" y="5507541"/>
            <a:ext cx="3078953" cy="863448"/>
          </a:xfrm>
        </p:spPr>
        <p:txBody>
          <a:bodyPr>
            <a:noAutofit/>
          </a:bodyPr>
          <a:lstStyle>
            <a:lvl1pPr marL="0" indent="0" algn="l">
              <a:buNone/>
              <a:defRPr sz="2000" b="1" cap="none" spc="0">
                <a:ln>
                  <a:noFill/>
                </a:ln>
                <a:solidFill>
                  <a:schemeClr val="accent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ここにタイトルを入れましょう</a:t>
            </a:r>
          </a:p>
        </p:txBody>
      </p:sp>
      <p:sp>
        <p:nvSpPr>
          <p:cNvPr id="17" name="テキスト プレースホルダー 386"/>
          <p:cNvSpPr>
            <a:spLocks noGrp="1"/>
          </p:cNvSpPr>
          <p:nvPr>
            <p:ph type="body" sz="quarter" idx="52" hasCustomPrompt="1"/>
          </p:nvPr>
        </p:nvSpPr>
        <p:spPr>
          <a:xfrm>
            <a:off x="4256627" y="6158057"/>
            <a:ext cx="3078953" cy="138286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9" name="図プレースホルダー 16"/>
          <p:cNvSpPr>
            <a:spLocks noGrp="1"/>
          </p:cNvSpPr>
          <p:nvPr>
            <p:ph type="pic" sz="quarter" idx="45" hasCustomPrompt="1"/>
          </p:nvPr>
        </p:nvSpPr>
        <p:spPr>
          <a:xfrm>
            <a:off x="235861" y="7670800"/>
            <a:ext cx="1919325" cy="1390416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1" name="図プレースホルダー 16"/>
          <p:cNvSpPr>
            <a:spLocks noGrp="1"/>
          </p:cNvSpPr>
          <p:nvPr>
            <p:ph type="pic" sz="quarter" idx="53" hasCustomPrompt="1"/>
          </p:nvPr>
        </p:nvSpPr>
        <p:spPr>
          <a:xfrm>
            <a:off x="5501455" y="3419019"/>
            <a:ext cx="1869560" cy="1838172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tIns="288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2" name="図プレースホルダー 16"/>
          <p:cNvSpPr>
            <a:spLocks noGrp="1"/>
          </p:cNvSpPr>
          <p:nvPr>
            <p:ph type="pic" sz="quarter" idx="54" hasCustomPrompt="1"/>
          </p:nvPr>
        </p:nvSpPr>
        <p:spPr>
          <a:xfrm>
            <a:off x="2257853" y="9083062"/>
            <a:ext cx="1919325" cy="139041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3" name="テキスト プレースホルダー 386"/>
          <p:cNvSpPr>
            <a:spLocks noGrp="1"/>
          </p:cNvSpPr>
          <p:nvPr>
            <p:ph type="body" sz="quarter" idx="55" hasCustomPrompt="1"/>
          </p:nvPr>
        </p:nvSpPr>
        <p:spPr>
          <a:xfrm>
            <a:off x="2257853" y="7682319"/>
            <a:ext cx="1962287" cy="1375156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4" name="テキスト プレースホルダー 386"/>
          <p:cNvSpPr>
            <a:spLocks noGrp="1"/>
          </p:cNvSpPr>
          <p:nvPr>
            <p:ph type="body" sz="quarter" idx="56" hasCustomPrompt="1"/>
          </p:nvPr>
        </p:nvSpPr>
        <p:spPr>
          <a:xfrm>
            <a:off x="235861" y="9150017"/>
            <a:ext cx="1962287" cy="1375156"/>
          </a:xfrm>
        </p:spPr>
        <p:txBody>
          <a:bodyPr>
            <a:normAutofit/>
          </a:bodyPr>
          <a:lstStyle>
            <a:lvl1pPr marL="0" marR="0" indent="0" algn="r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4457700" y="7670800"/>
            <a:ext cx="1910022" cy="2802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8" name="縦書きテキスト プレースホルダー 27"/>
          <p:cNvSpPr>
            <a:spLocks noGrp="1"/>
          </p:cNvSpPr>
          <p:nvPr>
            <p:ph type="body" orient="vert" sz="quarter" idx="57" hasCustomPrompt="1"/>
          </p:nvPr>
        </p:nvSpPr>
        <p:spPr>
          <a:xfrm>
            <a:off x="6533453" y="7831925"/>
            <a:ext cx="626890" cy="2743186"/>
          </a:xfrm>
        </p:spPr>
        <p:txBody>
          <a:bodyPr vert="eaVer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タイトルを入れる</a:t>
            </a:r>
          </a:p>
        </p:txBody>
      </p:sp>
      <p:sp>
        <p:nvSpPr>
          <p:cNvPr id="30" name="縦書きテキスト プレースホルダー 29"/>
          <p:cNvSpPr>
            <a:spLocks noGrp="1"/>
          </p:cNvSpPr>
          <p:nvPr>
            <p:ph type="body" orient="vert" sz="quarter" idx="58" hasCustomPrompt="1"/>
          </p:nvPr>
        </p:nvSpPr>
        <p:spPr>
          <a:xfrm>
            <a:off x="4220138" y="7682318"/>
            <a:ext cx="2171157" cy="2791159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1</a:t>
            </a:r>
            <a:r>
              <a:rPr kumimoji="1" lang="ja-JP" altLang="en-US" dirty="0"/>
              <a:t> </a:t>
            </a:r>
            <a:r>
              <a:rPr kumimoji="1" lang="en-US" altLang="ja-JP" dirty="0"/>
              <a:t>9</a:t>
            </a:r>
            <a:r>
              <a:rPr kumimoji="1" lang="ja-JP" altLang="en-US" dirty="0"/>
              <a:t> </a:t>
            </a:r>
            <a:r>
              <a:rPr kumimoji="1" lang="en-US" altLang="ja-JP" dirty="0"/>
              <a:t>2</a:t>
            </a:r>
            <a:r>
              <a:rPr kumimoji="1" lang="ja-JP" altLang="en-US" dirty="0"/>
              <a:t>文字程度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</a:p>
        </p:txBody>
      </p:sp>
      <p:sp>
        <p:nvSpPr>
          <p:cNvPr id="18" name="テキスト プレースホルダー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1150" y="172447"/>
            <a:ext cx="2019300" cy="4826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00</a:t>
            </a:r>
            <a:r>
              <a:rPr kumimoji="1" lang="ja-JP" altLang="en-US" dirty="0"/>
              <a:t>号</a:t>
            </a:r>
          </a:p>
        </p:txBody>
      </p:sp>
      <p:sp>
        <p:nvSpPr>
          <p:cNvPr id="20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1150" y="5534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平成</a:t>
            </a:r>
            <a:r>
              <a:rPr kumimoji="1" lang="en-US" altLang="ja-JP" dirty="0"/>
              <a:t>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　</a:t>
            </a:r>
          </a:p>
        </p:txBody>
      </p:sp>
      <p:sp>
        <p:nvSpPr>
          <p:cNvPr id="25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5391150" y="8201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0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発行：中央区舞黒小学校　　　　　編集：広報部　　　　　　　　　　　総児童数 </a:t>
            </a:r>
            <a:r>
              <a:rPr kumimoji="1" lang="en-US" altLang="ja-JP" dirty="0"/>
              <a:t>526</a:t>
            </a:r>
            <a:r>
              <a:rPr kumimoji="1" lang="ja-JP" altLang="en-US" dirty="0"/>
              <a:t>名　○月○日現在</a:t>
            </a:r>
          </a:p>
        </p:txBody>
      </p:sp>
      <p:sp>
        <p:nvSpPr>
          <p:cNvPr id="26" name="図プレースホルダー 361"/>
          <p:cNvSpPr>
            <a:spLocks noGrp="1"/>
          </p:cNvSpPr>
          <p:nvPr>
            <p:ph type="pic" sz="quarter" idx="13" hasCustomPrompt="1"/>
          </p:nvPr>
        </p:nvSpPr>
        <p:spPr>
          <a:xfrm>
            <a:off x="255423" y="253713"/>
            <a:ext cx="747877" cy="914974"/>
          </a:xfrm>
          <a:blipFill dpi="0" rotWithShape="1">
            <a:blip r:embed="rId6"/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校章などを追加する</a:t>
            </a:r>
          </a:p>
        </p:txBody>
      </p:sp>
      <p:sp>
        <p:nvSpPr>
          <p:cNvPr id="27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03300" y="266700"/>
            <a:ext cx="4238625" cy="1168400"/>
          </a:xfrm>
        </p:spPr>
        <p:txBody>
          <a:bodyPr>
            <a:normAutofit/>
          </a:bodyPr>
          <a:lstStyle>
            <a:lvl1pPr marL="0" indent="0" algn="ctr">
              <a:buNone/>
              <a:defRPr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PTA</a:t>
            </a:r>
            <a:r>
              <a:rPr kumimoji="1" lang="ja-JP" altLang="en-US" dirty="0"/>
              <a:t>便り</a:t>
            </a:r>
          </a:p>
        </p:txBody>
      </p:sp>
    </p:spTree>
    <p:extLst>
      <p:ext uri="{BB962C8B-B14F-4D97-AF65-F5344CB8AC3E}">
        <p14:creationId xmlns:p14="http://schemas.microsoft.com/office/powerpoint/2010/main" val="355022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1150" y="172447"/>
            <a:ext cx="2019300" cy="4826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00</a:t>
            </a:r>
            <a:r>
              <a:rPr kumimoji="1" lang="ja-JP" altLang="en-US" dirty="0"/>
              <a:t>号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1150" y="5534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平成</a:t>
            </a:r>
            <a:r>
              <a:rPr kumimoji="1" lang="en-US" altLang="ja-JP" dirty="0"/>
              <a:t>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　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5391150" y="8074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0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発行：中央区舞黒小学校　　　　　編集：広報部　　　　　　　　　　　総児童数 </a:t>
            </a:r>
            <a:r>
              <a:rPr kumimoji="1" lang="en-US" altLang="ja-JP" dirty="0"/>
              <a:t>526</a:t>
            </a:r>
            <a:r>
              <a:rPr kumimoji="1" lang="ja-JP" altLang="en-US" dirty="0"/>
              <a:t>名　○月○日現在</a:t>
            </a:r>
          </a:p>
        </p:txBody>
      </p:sp>
      <p:sp>
        <p:nvSpPr>
          <p:cNvPr id="13" name="図プレースホルダー 361"/>
          <p:cNvSpPr>
            <a:spLocks noGrp="1"/>
          </p:cNvSpPr>
          <p:nvPr>
            <p:ph type="pic" sz="quarter" idx="13" hasCustomPrompt="1"/>
          </p:nvPr>
        </p:nvSpPr>
        <p:spPr>
          <a:xfrm>
            <a:off x="255423" y="253713"/>
            <a:ext cx="747877" cy="914974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校章などを追加する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03300" y="266700"/>
            <a:ext cx="4238625" cy="1168400"/>
          </a:xfrm>
        </p:spPr>
        <p:txBody>
          <a:bodyPr>
            <a:normAutofit/>
          </a:bodyPr>
          <a:lstStyle>
            <a:lvl1pPr marL="0" indent="0" algn="ctr">
              <a:buNone/>
              <a:defRPr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PTA</a:t>
            </a:r>
            <a:r>
              <a:rPr kumimoji="1" lang="ja-JP" altLang="en-US" dirty="0"/>
              <a:t>便り</a:t>
            </a:r>
          </a:p>
        </p:txBody>
      </p:sp>
      <p:sp>
        <p:nvSpPr>
          <p:cNvPr id="22" name="図プレースホルダー 16"/>
          <p:cNvSpPr>
            <a:spLocks noGrp="1"/>
          </p:cNvSpPr>
          <p:nvPr>
            <p:ph type="pic" sz="quarter" idx="15" hasCustomPrompt="1"/>
          </p:nvPr>
        </p:nvSpPr>
        <p:spPr>
          <a:xfrm>
            <a:off x="330294" y="1780608"/>
            <a:ext cx="5962072" cy="449997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1656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4" name="図プレースホルダー 16"/>
          <p:cNvSpPr>
            <a:spLocks noGrp="1"/>
          </p:cNvSpPr>
          <p:nvPr>
            <p:ph type="pic" sz="quarter" idx="59" hasCustomPrompt="1"/>
          </p:nvPr>
        </p:nvSpPr>
        <p:spPr>
          <a:xfrm>
            <a:off x="3779378" y="4509383"/>
            <a:ext cx="3560425" cy="2414309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</p:spPr>
        <p:txBody>
          <a:bodyPr tIns="792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6" name="図プレースホルダー 16"/>
          <p:cNvSpPr>
            <a:spLocks noGrp="1"/>
          </p:cNvSpPr>
          <p:nvPr>
            <p:ph type="pic" sz="quarter" idx="60" hasCustomPrompt="1"/>
          </p:nvPr>
        </p:nvSpPr>
        <p:spPr>
          <a:xfrm>
            <a:off x="269648" y="6462274"/>
            <a:ext cx="3275294" cy="228805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</p:spPr>
        <p:txBody>
          <a:bodyPr tIns="72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9" name="テキスト プレースホルダー 386"/>
          <p:cNvSpPr>
            <a:spLocks noGrp="1"/>
          </p:cNvSpPr>
          <p:nvPr>
            <p:ph type="body" sz="quarter" idx="52" hasCustomPrompt="1"/>
          </p:nvPr>
        </p:nvSpPr>
        <p:spPr>
          <a:xfrm>
            <a:off x="3657600" y="7158913"/>
            <a:ext cx="3682204" cy="151885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30" name="図プレースホルダー 16"/>
          <p:cNvSpPr>
            <a:spLocks noGrp="1"/>
          </p:cNvSpPr>
          <p:nvPr>
            <p:ph type="pic" sz="quarter" idx="53" hasCustomPrompt="1"/>
          </p:nvPr>
        </p:nvSpPr>
        <p:spPr>
          <a:xfrm>
            <a:off x="5357586" y="8601175"/>
            <a:ext cx="1869560" cy="1838172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tIns="288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1" name="図プレースホルダー 16"/>
          <p:cNvSpPr>
            <a:spLocks noGrp="1"/>
          </p:cNvSpPr>
          <p:nvPr>
            <p:ph type="pic" sz="quarter" idx="61" hasCustomPrompt="1"/>
          </p:nvPr>
        </p:nvSpPr>
        <p:spPr>
          <a:xfrm>
            <a:off x="2581790" y="8677762"/>
            <a:ext cx="2560692" cy="176158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</p:spPr>
        <p:txBody>
          <a:bodyPr tIns="468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2" name="テキスト プレースホルダー 386"/>
          <p:cNvSpPr>
            <a:spLocks noGrp="1"/>
          </p:cNvSpPr>
          <p:nvPr>
            <p:ph type="body" sz="quarter" idx="42" hasCustomPrompt="1"/>
          </p:nvPr>
        </p:nvSpPr>
        <p:spPr>
          <a:xfrm>
            <a:off x="303110" y="8908971"/>
            <a:ext cx="2063576" cy="1642915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7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3907158" y="2161608"/>
            <a:ext cx="3652517" cy="1271622"/>
          </a:xfrm>
        </p:spPr>
        <p:txBody>
          <a:bodyPr>
            <a:noAutofit/>
          </a:bodyPr>
          <a:lstStyle>
            <a:lvl1pPr marL="0" indent="0" algn="ctr">
              <a:buNone/>
              <a:defRPr sz="3600" b="1" cap="none" spc="0">
                <a:ln>
                  <a:noFill/>
                </a:ln>
                <a:solidFill>
                  <a:schemeClr val="bg1"/>
                </a:solidFill>
                <a:effectLst>
                  <a:glow rad="203200">
                    <a:srgbClr val="EE829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イベント名を入れましょう</a:t>
            </a:r>
          </a:p>
        </p:txBody>
      </p:sp>
      <p:sp>
        <p:nvSpPr>
          <p:cNvPr id="28" name="テキスト プレースホルダー 19"/>
          <p:cNvSpPr>
            <a:spLocks noGrp="1"/>
          </p:cNvSpPr>
          <p:nvPr>
            <p:ph type="body" sz="quarter" idx="35" hasCustomPrompt="1"/>
          </p:nvPr>
        </p:nvSpPr>
        <p:spPr>
          <a:xfrm>
            <a:off x="4099896" y="3308063"/>
            <a:ext cx="3307569" cy="522780"/>
          </a:xfrm>
        </p:spPr>
        <p:txBody>
          <a:bodyPr>
            <a:noAutofit/>
          </a:bodyPr>
          <a:lstStyle>
            <a:lvl1pPr marL="0" indent="0" algn="ctr">
              <a:buNone/>
              <a:defRPr sz="2800" b="1" cap="none" spc="50">
                <a:ln w="9525" cmpd="sng">
                  <a:solidFill>
                    <a:srgbClr val="ED9DBA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rgbClr val="EE8291">
                      <a:alpha val="8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20XX.XX.XX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60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386"/>
          <p:cNvSpPr>
            <a:spLocks noGrp="1"/>
          </p:cNvSpPr>
          <p:nvPr>
            <p:ph type="body" sz="quarter" idx="32" hasCustomPrompt="1"/>
          </p:nvPr>
        </p:nvSpPr>
        <p:spPr>
          <a:xfrm>
            <a:off x="357228" y="7533127"/>
            <a:ext cx="4170636" cy="998368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18" name="図プレースホルダー 16"/>
          <p:cNvSpPr>
            <a:spLocks noGrp="1"/>
          </p:cNvSpPr>
          <p:nvPr>
            <p:ph type="pic" sz="quarter" idx="33" hasCustomPrompt="1"/>
          </p:nvPr>
        </p:nvSpPr>
        <p:spPr>
          <a:xfrm>
            <a:off x="4693039" y="7035571"/>
            <a:ext cx="2409572" cy="1495924"/>
          </a:xfrm>
          <a:prstGeom prst="roundRect">
            <a:avLst>
              <a:gd name="adj" fmla="val 5798"/>
            </a:avLst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324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1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553231" y="722883"/>
            <a:ext cx="6443936" cy="381000"/>
          </a:xfrm>
        </p:spPr>
        <p:txBody>
          <a:bodyPr>
            <a:prstTxWarp prst="textArchUp">
              <a:avLst/>
            </a:prstTxWarp>
            <a:noAutofit/>
          </a:bodyPr>
          <a:lstStyle>
            <a:lvl1pPr marL="0" indent="0" algn="ctr">
              <a:buNone/>
              <a:defRPr sz="36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8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49" name="テキスト プレースホルダー 386"/>
          <p:cNvSpPr>
            <a:spLocks noGrp="1"/>
          </p:cNvSpPr>
          <p:nvPr>
            <p:ph type="body" sz="quarter" idx="36" hasCustomPrompt="1"/>
          </p:nvPr>
        </p:nvSpPr>
        <p:spPr>
          <a:xfrm>
            <a:off x="451783" y="9360142"/>
            <a:ext cx="2586731" cy="964957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52" name="テキスト プレースホルダー 386"/>
          <p:cNvSpPr>
            <a:spLocks noGrp="1"/>
          </p:cNvSpPr>
          <p:nvPr>
            <p:ph type="body" sz="quarter" idx="37" hasCustomPrompt="1"/>
          </p:nvPr>
        </p:nvSpPr>
        <p:spPr>
          <a:xfrm>
            <a:off x="3658750" y="9398106"/>
            <a:ext cx="3443860" cy="1045298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54" name="図プレースホルダー 16"/>
          <p:cNvSpPr>
            <a:spLocks noGrp="1"/>
          </p:cNvSpPr>
          <p:nvPr>
            <p:ph type="pic" sz="quarter" idx="39" hasCustomPrompt="1"/>
          </p:nvPr>
        </p:nvSpPr>
        <p:spPr>
          <a:xfrm>
            <a:off x="705560" y="2136847"/>
            <a:ext cx="1276561" cy="160155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432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5" name="テキスト プレースホルダー 386"/>
          <p:cNvSpPr>
            <a:spLocks noGrp="1"/>
          </p:cNvSpPr>
          <p:nvPr>
            <p:ph type="body" sz="quarter" idx="40" hasCustomPrompt="1"/>
          </p:nvPr>
        </p:nvSpPr>
        <p:spPr>
          <a:xfrm>
            <a:off x="2071882" y="2129427"/>
            <a:ext cx="1407341" cy="161003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53" name="テキスト プレースホルダー 19"/>
          <p:cNvSpPr>
            <a:spLocks noGrp="1"/>
          </p:cNvSpPr>
          <p:nvPr>
            <p:ph type="body" sz="quarter" idx="38" hasCustomPrompt="1"/>
          </p:nvPr>
        </p:nvSpPr>
        <p:spPr>
          <a:xfrm>
            <a:off x="705561" y="1766435"/>
            <a:ext cx="2773662" cy="381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462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74" name="図プレースホルダー 16"/>
          <p:cNvSpPr>
            <a:spLocks noGrp="1"/>
          </p:cNvSpPr>
          <p:nvPr>
            <p:ph type="pic" sz="quarter" idx="41" hasCustomPrompt="1"/>
          </p:nvPr>
        </p:nvSpPr>
        <p:spPr>
          <a:xfrm>
            <a:off x="2190582" y="4738241"/>
            <a:ext cx="1276561" cy="1601556"/>
          </a:xfrm>
          <a:blipFill dpi="0" rotWithShape="1">
            <a:blip r:embed="rId4"/>
            <a:srcRect/>
            <a:tile tx="0" ty="0" sx="100000" sy="100000" flip="none" algn="ctr"/>
          </a:blipFill>
        </p:spPr>
        <p:txBody>
          <a:bodyPr tIns="432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75" name="テキスト プレースホルダー 386"/>
          <p:cNvSpPr>
            <a:spLocks noGrp="1"/>
          </p:cNvSpPr>
          <p:nvPr>
            <p:ph type="body" sz="quarter" idx="42" hasCustomPrompt="1"/>
          </p:nvPr>
        </p:nvSpPr>
        <p:spPr>
          <a:xfrm>
            <a:off x="705560" y="4730821"/>
            <a:ext cx="1407341" cy="161003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92" name="テキスト プレースホルダー 19"/>
          <p:cNvSpPr>
            <a:spLocks noGrp="1"/>
          </p:cNvSpPr>
          <p:nvPr>
            <p:ph type="body" sz="quarter" idx="43" hasCustomPrompt="1"/>
          </p:nvPr>
        </p:nvSpPr>
        <p:spPr>
          <a:xfrm>
            <a:off x="705561" y="4367829"/>
            <a:ext cx="2773662" cy="381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462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109" name="テキスト プレースホルダー 19"/>
          <p:cNvSpPr>
            <a:spLocks noGrp="1"/>
          </p:cNvSpPr>
          <p:nvPr>
            <p:ph type="body" sz="quarter" idx="44" hasCustomPrompt="1"/>
          </p:nvPr>
        </p:nvSpPr>
        <p:spPr>
          <a:xfrm>
            <a:off x="4028009" y="1766435"/>
            <a:ext cx="2773662" cy="381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462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110" name="図プレースホルダー 16"/>
          <p:cNvSpPr>
            <a:spLocks noGrp="1"/>
          </p:cNvSpPr>
          <p:nvPr>
            <p:ph type="pic" sz="quarter" idx="45" hasCustomPrompt="1"/>
          </p:nvPr>
        </p:nvSpPr>
        <p:spPr>
          <a:xfrm>
            <a:off x="4012603" y="2136846"/>
            <a:ext cx="2815510" cy="1977953"/>
          </a:xfrm>
          <a:blipFill dpi="0" rotWithShape="1">
            <a:blip r:embed="rId5"/>
            <a:srcRect/>
            <a:tile tx="0" ty="0" sx="100000" sy="100000" flip="none" algn="ctr"/>
          </a:blipFill>
        </p:spPr>
        <p:txBody>
          <a:bodyPr tIns="576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1" name="テキスト プレースホルダー 386"/>
          <p:cNvSpPr>
            <a:spLocks noGrp="1"/>
          </p:cNvSpPr>
          <p:nvPr>
            <p:ph type="body" sz="quarter" idx="46" hasCustomPrompt="1"/>
          </p:nvPr>
        </p:nvSpPr>
        <p:spPr>
          <a:xfrm>
            <a:off x="4008719" y="4222286"/>
            <a:ext cx="2819394" cy="95931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112" name="図プレースホルダー 16"/>
          <p:cNvSpPr>
            <a:spLocks noGrp="1"/>
          </p:cNvSpPr>
          <p:nvPr>
            <p:ph type="pic" sz="quarter" idx="47" hasCustomPrompt="1"/>
          </p:nvPr>
        </p:nvSpPr>
        <p:spPr>
          <a:xfrm>
            <a:off x="4006620" y="5181600"/>
            <a:ext cx="1197485" cy="119748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3" name="テキスト プレースホルダー 386"/>
          <p:cNvSpPr>
            <a:spLocks noGrp="1"/>
          </p:cNvSpPr>
          <p:nvPr>
            <p:ph type="body" sz="quarter" idx="48" hasCustomPrompt="1"/>
          </p:nvPr>
        </p:nvSpPr>
        <p:spPr>
          <a:xfrm>
            <a:off x="5251231" y="5359402"/>
            <a:ext cx="1576882" cy="95931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345" name="テキスト プレースホルダー 19"/>
          <p:cNvSpPr>
            <a:spLocks noGrp="1"/>
          </p:cNvSpPr>
          <p:nvPr>
            <p:ph type="body" sz="quarter" idx="49" hasCustomPrompt="1"/>
          </p:nvPr>
        </p:nvSpPr>
        <p:spPr>
          <a:xfrm>
            <a:off x="3729059" y="9070040"/>
            <a:ext cx="2062142" cy="38100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381" name="テキスト プレースホルダー 19"/>
          <p:cNvSpPr>
            <a:spLocks noGrp="1"/>
          </p:cNvSpPr>
          <p:nvPr>
            <p:ph type="body" sz="quarter" idx="30" hasCustomPrompt="1"/>
          </p:nvPr>
        </p:nvSpPr>
        <p:spPr>
          <a:xfrm>
            <a:off x="357228" y="7071445"/>
            <a:ext cx="4170636" cy="499915"/>
          </a:xfrm>
        </p:spPr>
        <p:txBody>
          <a:bodyPr>
            <a:noAutofit/>
          </a:bodyPr>
          <a:lstStyle>
            <a:lvl1pPr marL="0" indent="0">
              <a:buNone/>
              <a:defRPr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228" name="テキスト プレースホルダー 386"/>
          <p:cNvSpPr>
            <a:spLocks noGrp="1"/>
          </p:cNvSpPr>
          <p:nvPr>
            <p:ph type="body" sz="quarter" idx="50" hasCustomPrompt="1"/>
          </p:nvPr>
        </p:nvSpPr>
        <p:spPr>
          <a:xfrm>
            <a:off x="553231" y="1053083"/>
            <a:ext cx="6443936" cy="576645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3" name="テキスト プレースホルダー 19"/>
          <p:cNvSpPr>
            <a:spLocks noGrp="1"/>
          </p:cNvSpPr>
          <p:nvPr>
            <p:ph type="body" sz="quarter" idx="56" hasCustomPrompt="1"/>
          </p:nvPr>
        </p:nvSpPr>
        <p:spPr>
          <a:xfrm>
            <a:off x="418681" y="9054534"/>
            <a:ext cx="2794248" cy="406671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800" b="1" cap="none" spc="0">
                <a:ln w="6350">
                  <a:noFill/>
                </a:ln>
                <a:solidFill>
                  <a:srgbClr val="2E75B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</p:spTree>
    <p:extLst>
      <p:ext uri="{BB962C8B-B14F-4D97-AF65-F5344CB8AC3E}">
        <p14:creationId xmlns:p14="http://schemas.microsoft.com/office/powerpoint/2010/main" val="22607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16"/>
          <p:cNvSpPr>
            <a:spLocks noGrp="1"/>
          </p:cNvSpPr>
          <p:nvPr>
            <p:ph type="pic" sz="quarter" idx="29" hasCustomPrompt="1"/>
          </p:nvPr>
        </p:nvSpPr>
        <p:spPr>
          <a:xfrm>
            <a:off x="4451862" y="1218833"/>
            <a:ext cx="1657591" cy="18542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9" name="縦書きテキスト プレースホルダー 29"/>
          <p:cNvSpPr>
            <a:spLocks noGrp="1"/>
          </p:cNvSpPr>
          <p:nvPr>
            <p:ph type="body" orient="vert" sz="quarter" idx="58" hasCustomPrompt="1"/>
          </p:nvPr>
        </p:nvSpPr>
        <p:spPr>
          <a:xfrm>
            <a:off x="6565436" y="1214072"/>
            <a:ext cx="587395" cy="1854200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タイトルを入れる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sz="quarter" idx="60" hasCustomPrompt="1"/>
          </p:nvPr>
        </p:nvSpPr>
        <p:spPr>
          <a:xfrm>
            <a:off x="6133636" y="1214071"/>
            <a:ext cx="571500" cy="1854200"/>
          </a:xfrm>
        </p:spPr>
        <p:txBody>
          <a:bodyPr vert="eaVert">
            <a:normAutofit/>
          </a:bodyPr>
          <a:lstStyle>
            <a:lvl1pPr marL="0" indent="0" algn="r">
              <a:buNone/>
              <a:defRPr sz="1400" b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kumimoji="1" lang="ja-JP" altLang="en-US" dirty="0"/>
              <a:t>学校長　鈴木健太</a:t>
            </a:r>
          </a:p>
        </p:txBody>
      </p:sp>
      <p:sp>
        <p:nvSpPr>
          <p:cNvPr id="7" name="縦書きテキスト プレースホルダー 29"/>
          <p:cNvSpPr>
            <a:spLocks noGrp="1"/>
          </p:cNvSpPr>
          <p:nvPr>
            <p:ph type="body" orient="vert" sz="quarter" idx="61" hasCustomPrompt="1"/>
          </p:nvPr>
        </p:nvSpPr>
        <p:spPr>
          <a:xfrm>
            <a:off x="217115" y="1199785"/>
            <a:ext cx="4103819" cy="1924075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2 8 8</a:t>
            </a:r>
            <a:r>
              <a:rPr kumimoji="1" lang="ja-JP" altLang="en-US" dirty="0"/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</a:p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5" name="図プレースホルダー 16"/>
          <p:cNvSpPr>
            <a:spLocks noGrp="1"/>
          </p:cNvSpPr>
          <p:nvPr>
            <p:ph type="pic" sz="quarter" idx="66" hasCustomPrompt="1"/>
          </p:nvPr>
        </p:nvSpPr>
        <p:spPr>
          <a:xfrm>
            <a:off x="278551" y="3873130"/>
            <a:ext cx="3565055" cy="2000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3473783"/>
            <a:ext cx="6827967" cy="44271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none" spc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新しく就任された先生方の紹介</a:t>
            </a:r>
          </a:p>
        </p:txBody>
      </p:sp>
      <p:sp>
        <p:nvSpPr>
          <p:cNvPr id="19" name="テキスト プレースホルダー 386"/>
          <p:cNvSpPr>
            <a:spLocks noGrp="1"/>
          </p:cNvSpPr>
          <p:nvPr>
            <p:ph type="body" sz="quarter" idx="52" hasCustomPrompt="1"/>
          </p:nvPr>
        </p:nvSpPr>
        <p:spPr>
          <a:xfrm>
            <a:off x="4229100" y="4025529"/>
            <a:ext cx="2967167" cy="193675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3" name="図プレースホルダー 16"/>
          <p:cNvSpPr>
            <a:spLocks noGrp="1"/>
          </p:cNvSpPr>
          <p:nvPr>
            <p:ph type="pic" sz="quarter" idx="67" hasCustomPrompt="1"/>
          </p:nvPr>
        </p:nvSpPr>
        <p:spPr>
          <a:xfrm>
            <a:off x="4451862" y="8340021"/>
            <a:ext cx="1657591" cy="18542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4" name="縦書きテキスト プレースホルダー 29"/>
          <p:cNvSpPr>
            <a:spLocks noGrp="1"/>
          </p:cNvSpPr>
          <p:nvPr>
            <p:ph type="body" orient="vert" sz="quarter" idx="68" hasCustomPrompt="1"/>
          </p:nvPr>
        </p:nvSpPr>
        <p:spPr>
          <a:xfrm>
            <a:off x="6565436" y="8335260"/>
            <a:ext cx="587395" cy="1854200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タイトルを入れる</a:t>
            </a:r>
          </a:p>
        </p:txBody>
      </p:sp>
      <p:sp>
        <p:nvSpPr>
          <p:cNvPr id="25" name="縦書きテキスト プレースホルダー 2"/>
          <p:cNvSpPr>
            <a:spLocks noGrp="1"/>
          </p:cNvSpPr>
          <p:nvPr>
            <p:ph type="body" orient="vert" sz="quarter" idx="69" hasCustomPrompt="1"/>
          </p:nvPr>
        </p:nvSpPr>
        <p:spPr>
          <a:xfrm>
            <a:off x="6133636" y="8335259"/>
            <a:ext cx="571500" cy="1854200"/>
          </a:xfrm>
        </p:spPr>
        <p:txBody>
          <a:bodyPr vert="eaVert">
            <a:normAutofit/>
          </a:bodyPr>
          <a:lstStyle>
            <a:lvl1pPr marL="0" indent="0" algn="r">
              <a:buNone/>
              <a:defRPr sz="1400" b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kumimoji="1" lang="ja-JP" altLang="en-US" dirty="0"/>
              <a:t>会長　舞黒 そう太</a:t>
            </a:r>
          </a:p>
        </p:txBody>
      </p:sp>
      <p:sp>
        <p:nvSpPr>
          <p:cNvPr id="26" name="縦書きテキスト プレースホルダー 29"/>
          <p:cNvSpPr>
            <a:spLocks noGrp="1"/>
          </p:cNvSpPr>
          <p:nvPr>
            <p:ph type="body" orient="vert" sz="quarter" idx="70" hasCustomPrompt="1"/>
          </p:nvPr>
        </p:nvSpPr>
        <p:spPr>
          <a:xfrm>
            <a:off x="217115" y="8320974"/>
            <a:ext cx="4103819" cy="1933476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2 8 8</a:t>
            </a:r>
            <a:r>
              <a:rPr kumimoji="1" lang="ja-JP" altLang="en-US" dirty="0"/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</a:p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27" name="図プレースホルダー 16"/>
          <p:cNvSpPr>
            <a:spLocks noGrp="1"/>
          </p:cNvSpPr>
          <p:nvPr>
            <p:ph type="pic" sz="quarter" idx="71" hasCustomPrompt="1"/>
          </p:nvPr>
        </p:nvSpPr>
        <p:spPr>
          <a:xfrm>
            <a:off x="4074442" y="6149601"/>
            <a:ext cx="3187927" cy="185631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4" name="テキスト プレースホルダー 14"/>
          <p:cNvSpPr>
            <a:spLocks noGrp="1"/>
          </p:cNvSpPr>
          <p:nvPr>
            <p:ph type="body" sz="quarter" idx="73" hasCustomPrompt="1"/>
          </p:nvPr>
        </p:nvSpPr>
        <p:spPr>
          <a:xfrm>
            <a:off x="241029" y="6213102"/>
            <a:ext cx="3602578" cy="44271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none" spc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zh-TW" dirty="0"/>
              <a:t>00</a:t>
            </a:r>
            <a:r>
              <a:rPr kumimoji="1" lang="zh-TW" altLang="en-US" dirty="0"/>
              <a:t>年度 </a:t>
            </a:r>
            <a:r>
              <a:rPr kumimoji="1" lang="en-US" altLang="zh-TW" dirty="0"/>
              <a:t>PTA</a:t>
            </a:r>
            <a:r>
              <a:rPr kumimoji="1" lang="zh-TW" altLang="en-US" dirty="0"/>
              <a:t>役員紹介</a:t>
            </a:r>
          </a:p>
        </p:txBody>
      </p:sp>
      <p:sp>
        <p:nvSpPr>
          <p:cNvPr id="39" name="テキスト プレースホルダー 386"/>
          <p:cNvSpPr>
            <a:spLocks noGrp="1"/>
          </p:cNvSpPr>
          <p:nvPr>
            <p:ph type="body" sz="quarter" idx="74" hasCustomPrompt="1"/>
          </p:nvPr>
        </p:nvSpPr>
        <p:spPr>
          <a:xfrm>
            <a:off x="217115" y="6722498"/>
            <a:ext cx="3626492" cy="134481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30" name="テキスト プレースホルダー 14"/>
          <p:cNvSpPr>
            <a:spLocks noGrp="1"/>
          </p:cNvSpPr>
          <p:nvPr>
            <p:ph type="body" sz="quarter" idx="76" hasCustomPrompt="1"/>
          </p:nvPr>
        </p:nvSpPr>
        <p:spPr>
          <a:xfrm>
            <a:off x="2241552" y="334112"/>
            <a:ext cx="5020817" cy="482036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none" spc="0">
                <a:ln w="95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ここにスローガンを入れましょう</a:t>
            </a:r>
            <a:endParaRPr kumimoji="1" lang="zh-TW" altLang="en-US" dirty="0"/>
          </a:p>
        </p:txBody>
      </p:sp>
      <p:sp>
        <p:nvSpPr>
          <p:cNvPr id="28" name="テキスト プレースホルダー 14"/>
          <p:cNvSpPr>
            <a:spLocks noGrp="1"/>
          </p:cNvSpPr>
          <p:nvPr>
            <p:ph type="body" sz="quarter" idx="75" hasCustomPrompt="1"/>
          </p:nvPr>
        </p:nvSpPr>
        <p:spPr>
          <a:xfrm>
            <a:off x="278551" y="276078"/>
            <a:ext cx="1444897" cy="614675"/>
          </a:xfrm>
        </p:spPr>
        <p:txBody>
          <a:bodyPr>
            <a:normAutofit/>
          </a:bodyPr>
          <a:lstStyle>
            <a:lvl1pPr marL="0" indent="0" algn="ctr">
              <a:buNone/>
              <a:defRPr sz="1600" b="1" cap="none" spc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zh-TW" dirty="0"/>
              <a:t>00</a:t>
            </a:r>
            <a:r>
              <a:rPr kumimoji="1" lang="zh-TW" altLang="en-US" dirty="0"/>
              <a:t>年度 </a:t>
            </a:r>
            <a:r>
              <a:rPr kumimoji="1" lang="ja-JP" altLang="en-US" dirty="0"/>
              <a:t>　　　　　スローガン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302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プレースホルダー 386"/>
          <p:cNvSpPr>
            <a:spLocks noGrp="1"/>
          </p:cNvSpPr>
          <p:nvPr>
            <p:ph type="body" sz="quarter" idx="55" hasCustomPrompt="1"/>
          </p:nvPr>
        </p:nvSpPr>
        <p:spPr>
          <a:xfrm>
            <a:off x="3070446" y="8832725"/>
            <a:ext cx="2047651" cy="1587625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1" name="図プレースホルダー 16"/>
          <p:cNvSpPr>
            <a:spLocks noGrp="1"/>
          </p:cNvSpPr>
          <p:nvPr>
            <p:ph type="pic" sz="quarter" idx="45" hasCustomPrompt="1"/>
          </p:nvPr>
        </p:nvSpPr>
        <p:spPr>
          <a:xfrm>
            <a:off x="5245096" y="7934984"/>
            <a:ext cx="1706962" cy="227289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612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3" name="テキスト プレースホルダー 19"/>
          <p:cNvSpPr>
            <a:spLocks noGrp="1"/>
          </p:cNvSpPr>
          <p:nvPr>
            <p:ph type="body" sz="quarter" idx="51" hasCustomPrompt="1"/>
          </p:nvPr>
        </p:nvSpPr>
        <p:spPr>
          <a:xfrm>
            <a:off x="2982073" y="8024695"/>
            <a:ext cx="2136024" cy="736448"/>
          </a:xfrm>
        </p:spPr>
        <p:txBody>
          <a:bodyPr>
            <a:noAutofit/>
          </a:bodyPr>
          <a:lstStyle>
            <a:lvl1pPr marL="0" indent="0" algn="l">
              <a:buNone/>
              <a:defRPr sz="1800" b="1" cap="none" spc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ここにタイトルを入れましょう</a:t>
            </a:r>
          </a:p>
        </p:txBody>
      </p:sp>
      <p:sp>
        <p:nvSpPr>
          <p:cNvPr id="26" name="テキスト プレースホルダー 19"/>
          <p:cNvSpPr>
            <a:spLocks noGrp="1"/>
          </p:cNvSpPr>
          <p:nvPr>
            <p:ph type="body" sz="quarter" idx="56" hasCustomPrompt="1"/>
          </p:nvPr>
        </p:nvSpPr>
        <p:spPr>
          <a:xfrm>
            <a:off x="388901" y="7821584"/>
            <a:ext cx="2191906" cy="662016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800" b="1" cap="none" spc="0">
                <a:ln w="6350">
                  <a:noFill/>
                </a:ln>
                <a:solidFill>
                  <a:srgbClr val="2E75B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ここにタイトルを入れましょう</a:t>
            </a:r>
          </a:p>
        </p:txBody>
      </p:sp>
      <p:sp>
        <p:nvSpPr>
          <p:cNvPr id="29" name="テキスト プレースホルダー 386"/>
          <p:cNvSpPr>
            <a:spLocks noGrp="1"/>
          </p:cNvSpPr>
          <p:nvPr>
            <p:ph type="body" sz="quarter" idx="52" hasCustomPrompt="1"/>
          </p:nvPr>
        </p:nvSpPr>
        <p:spPr>
          <a:xfrm>
            <a:off x="388902" y="8483600"/>
            <a:ext cx="2191906" cy="1936750"/>
          </a:xfr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</a:t>
            </a:r>
            <a:endParaRPr kumimoji="1" lang="ja-JP" altLang="en-US" dirty="0"/>
          </a:p>
          <a:p>
            <a:pPr marL="0" marR="0" lvl="0" indent="0" defTabSz="1007943" fontAlgn="auto">
              <a:spcBef>
                <a:spcPts val="1102"/>
              </a:spcBef>
              <a:spcAft>
                <a:spcPts val="0"/>
              </a:spcAft>
              <a:buClrTx/>
              <a:buSzTx/>
              <a:buNone/>
              <a:tabLst/>
            </a:pPr>
            <a:endParaRPr kumimoji="1" lang="ja-JP" altLang="en-US" dirty="0"/>
          </a:p>
        </p:txBody>
      </p:sp>
      <p:sp>
        <p:nvSpPr>
          <p:cNvPr id="30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2296835" y="416440"/>
            <a:ext cx="4561523" cy="831789"/>
          </a:xfrm>
        </p:spPr>
        <p:txBody>
          <a:bodyPr>
            <a:noAutofit/>
          </a:bodyPr>
          <a:lstStyle>
            <a:lvl1pPr marL="0" indent="0" algn="l">
              <a:buNone/>
              <a:defRPr sz="4400" b="1" cap="none" spc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行事のご案内</a:t>
            </a:r>
          </a:p>
        </p:txBody>
      </p:sp>
      <p:sp>
        <p:nvSpPr>
          <p:cNvPr id="33" name="テキスト プレースホルダー 19"/>
          <p:cNvSpPr>
            <a:spLocks noGrp="1"/>
          </p:cNvSpPr>
          <p:nvPr>
            <p:ph type="body" sz="quarter" idx="57" hasCustomPrompt="1"/>
          </p:nvPr>
        </p:nvSpPr>
        <p:spPr>
          <a:xfrm>
            <a:off x="95222" y="85134"/>
            <a:ext cx="1562259" cy="1264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8000" b="1" cap="none" spc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382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1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77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14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B6C8A-BDC6-4243-8956-92663087013F}" type="datetimeFigureOut">
              <a:rPr kumimoji="1" lang="ja-JP" altLang="en-US" smtClean="0"/>
              <a:t>2024/12/5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37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1" y="64615"/>
            <a:ext cx="7552014" cy="1509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/>
          <p:cNvSpPr/>
          <p:nvPr/>
        </p:nvSpPr>
        <p:spPr>
          <a:xfrm>
            <a:off x="18046" y="1382658"/>
            <a:ext cx="7559675" cy="9182417"/>
          </a:xfrm>
          <a:prstGeom prst="rect">
            <a:avLst/>
          </a:prstGeom>
          <a:gradFill flip="none" rotWithShape="1">
            <a:gsLst>
              <a:gs pos="0">
                <a:srgbClr val="F8F0BE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231735" y="8597353"/>
            <a:ext cx="7041599" cy="1813247"/>
          </a:xfrm>
          <a:prstGeom prst="roundRect">
            <a:avLst>
              <a:gd name="adj" fmla="val 10363"/>
            </a:avLst>
          </a:prstGeom>
          <a:solidFill>
            <a:srgbClr val="E1EFD9"/>
          </a:solidFill>
          <a:ln w="28575">
            <a:solidFill>
              <a:srgbClr val="C8E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Group 82"/>
          <p:cNvGrpSpPr>
            <a:grpSpLocks noChangeAspect="1"/>
          </p:cNvGrpSpPr>
          <p:nvPr/>
        </p:nvGrpSpPr>
        <p:grpSpPr bwMode="auto">
          <a:xfrm>
            <a:off x="285750" y="8271060"/>
            <a:ext cx="6990424" cy="94422"/>
            <a:chOff x="180" y="4378"/>
            <a:chExt cx="4294" cy="58"/>
          </a:xfrm>
        </p:grpSpPr>
        <p:sp>
          <p:nvSpPr>
            <p:cNvPr id="45" name="Freeform 83"/>
            <p:cNvSpPr>
              <a:spLocks/>
            </p:cNvSpPr>
            <p:nvPr userDrawn="1"/>
          </p:nvSpPr>
          <p:spPr bwMode="auto">
            <a:xfrm>
              <a:off x="180" y="4378"/>
              <a:ext cx="66" cy="58"/>
            </a:xfrm>
            <a:custGeom>
              <a:avLst/>
              <a:gdLst>
                <a:gd name="T0" fmla="*/ 32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2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2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2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84"/>
            <p:cNvSpPr>
              <a:spLocks/>
            </p:cNvSpPr>
            <p:nvPr userDrawn="1"/>
          </p:nvSpPr>
          <p:spPr bwMode="auto">
            <a:xfrm>
              <a:off x="242" y="4378"/>
              <a:ext cx="66" cy="58"/>
            </a:xfrm>
            <a:custGeom>
              <a:avLst/>
              <a:gdLst>
                <a:gd name="T0" fmla="*/ 34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4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4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85"/>
            <p:cNvSpPr>
              <a:spLocks/>
            </p:cNvSpPr>
            <p:nvPr userDrawn="1"/>
          </p:nvSpPr>
          <p:spPr bwMode="auto">
            <a:xfrm>
              <a:off x="306" y="4378"/>
              <a:ext cx="66" cy="58"/>
            </a:xfrm>
            <a:custGeom>
              <a:avLst/>
              <a:gdLst>
                <a:gd name="T0" fmla="*/ 32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2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2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2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86"/>
            <p:cNvSpPr>
              <a:spLocks/>
            </p:cNvSpPr>
            <p:nvPr userDrawn="1"/>
          </p:nvSpPr>
          <p:spPr bwMode="auto">
            <a:xfrm>
              <a:off x="368" y="4378"/>
              <a:ext cx="68" cy="58"/>
            </a:xfrm>
            <a:custGeom>
              <a:avLst/>
              <a:gdLst>
                <a:gd name="T0" fmla="*/ 34 w 68"/>
                <a:gd name="T1" fmla="*/ 58 h 58"/>
                <a:gd name="T2" fmla="*/ 18 w 68"/>
                <a:gd name="T3" fmla="*/ 30 h 58"/>
                <a:gd name="T4" fmla="*/ 0 w 68"/>
                <a:gd name="T5" fmla="*/ 0 h 58"/>
                <a:gd name="T6" fmla="*/ 34 w 68"/>
                <a:gd name="T7" fmla="*/ 0 h 58"/>
                <a:gd name="T8" fmla="*/ 68 w 68"/>
                <a:gd name="T9" fmla="*/ 0 h 58"/>
                <a:gd name="T10" fmla="*/ 50 w 68"/>
                <a:gd name="T11" fmla="*/ 30 h 58"/>
                <a:gd name="T12" fmla="*/ 34 w 6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58"/>
                  </a:moveTo>
                  <a:lnTo>
                    <a:pt x="18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87"/>
            <p:cNvSpPr>
              <a:spLocks/>
            </p:cNvSpPr>
            <p:nvPr userDrawn="1"/>
          </p:nvSpPr>
          <p:spPr bwMode="auto">
            <a:xfrm>
              <a:off x="432" y="4378"/>
              <a:ext cx="66" cy="58"/>
            </a:xfrm>
            <a:custGeom>
              <a:avLst/>
              <a:gdLst>
                <a:gd name="T0" fmla="*/ 32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2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2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2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88"/>
            <p:cNvSpPr>
              <a:spLocks/>
            </p:cNvSpPr>
            <p:nvPr userDrawn="1"/>
          </p:nvSpPr>
          <p:spPr bwMode="auto">
            <a:xfrm>
              <a:off x="494" y="4378"/>
              <a:ext cx="68" cy="58"/>
            </a:xfrm>
            <a:custGeom>
              <a:avLst/>
              <a:gdLst>
                <a:gd name="T0" fmla="*/ 34 w 68"/>
                <a:gd name="T1" fmla="*/ 58 h 58"/>
                <a:gd name="T2" fmla="*/ 18 w 68"/>
                <a:gd name="T3" fmla="*/ 30 h 58"/>
                <a:gd name="T4" fmla="*/ 0 w 68"/>
                <a:gd name="T5" fmla="*/ 0 h 58"/>
                <a:gd name="T6" fmla="*/ 34 w 68"/>
                <a:gd name="T7" fmla="*/ 0 h 58"/>
                <a:gd name="T8" fmla="*/ 68 w 68"/>
                <a:gd name="T9" fmla="*/ 0 h 58"/>
                <a:gd name="T10" fmla="*/ 50 w 68"/>
                <a:gd name="T11" fmla="*/ 30 h 58"/>
                <a:gd name="T12" fmla="*/ 34 w 6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58"/>
                  </a:moveTo>
                  <a:lnTo>
                    <a:pt x="18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89"/>
            <p:cNvSpPr>
              <a:spLocks/>
            </p:cNvSpPr>
            <p:nvPr userDrawn="1"/>
          </p:nvSpPr>
          <p:spPr bwMode="auto">
            <a:xfrm>
              <a:off x="558" y="4378"/>
              <a:ext cx="66" cy="58"/>
            </a:xfrm>
            <a:custGeom>
              <a:avLst/>
              <a:gdLst>
                <a:gd name="T0" fmla="*/ 34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4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4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90"/>
            <p:cNvSpPr>
              <a:spLocks/>
            </p:cNvSpPr>
            <p:nvPr userDrawn="1"/>
          </p:nvSpPr>
          <p:spPr bwMode="auto">
            <a:xfrm>
              <a:off x="620" y="4378"/>
              <a:ext cx="68" cy="58"/>
            </a:xfrm>
            <a:custGeom>
              <a:avLst/>
              <a:gdLst>
                <a:gd name="T0" fmla="*/ 34 w 68"/>
                <a:gd name="T1" fmla="*/ 58 h 58"/>
                <a:gd name="T2" fmla="*/ 18 w 68"/>
                <a:gd name="T3" fmla="*/ 30 h 58"/>
                <a:gd name="T4" fmla="*/ 0 w 68"/>
                <a:gd name="T5" fmla="*/ 0 h 58"/>
                <a:gd name="T6" fmla="*/ 34 w 68"/>
                <a:gd name="T7" fmla="*/ 0 h 58"/>
                <a:gd name="T8" fmla="*/ 68 w 68"/>
                <a:gd name="T9" fmla="*/ 0 h 58"/>
                <a:gd name="T10" fmla="*/ 50 w 68"/>
                <a:gd name="T11" fmla="*/ 30 h 58"/>
                <a:gd name="T12" fmla="*/ 34 w 6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58"/>
                  </a:moveTo>
                  <a:lnTo>
                    <a:pt x="18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91"/>
            <p:cNvSpPr>
              <a:spLocks/>
            </p:cNvSpPr>
            <p:nvPr userDrawn="1"/>
          </p:nvSpPr>
          <p:spPr bwMode="auto">
            <a:xfrm>
              <a:off x="684" y="4378"/>
              <a:ext cx="66" cy="58"/>
            </a:xfrm>
            <a:custGeom>
              <a:avLst/>
              <a:gdLst>
                <a:gd name="T0" fmla="*/ 34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4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4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92"/>
            <p:cNvSpPr>
              <a:spLocks/>
            </p:cNvSpPr>
            <p:nvPr userDrawn="1"/>
          </p:nvSpPr>
          <p:spPr bwMode="auto">
            <a:xfrm>
              <a:off x="746" y="4378"/>
              <a:ext cx="68" cy="58"/>
            </a:xfrm>
            <a:custGeom>
              <a:avLst/>
              <a:gdLst>
                <a:gd name="T0" fmla="*/ 34 w 68"/>
                <a:gd name="T1" fmla="*/ 58 h 58"/>
                <a:gd name="T2" fmla="*/ 18 w 68"/>
                <a:gd name="T3" fmla="*/ 30 h 58"/>
                <a:gd name="T4" fmla="*/ 0 w 68"/>
                <a:gd name="T5" fmla="*/ 0 h 58"/>
                <a:gd name="T6" fmla="*/ 34 w 68"/>
                <a:gd name="T7" fmla="*/ 0 h 58"/>
                <a:gd name="T8" fmla="*/ 68 w 68"/>
                <a:gd name="T9" fmla="*/ 0 h 58"/>
                <a:gd name="T10" fmla="*/ 52 w 68"/>
                <a:gd name="T11" fmla="*/ 30 h 58"/>
                <a:gd name="T12" fmla="*/ 34 w 6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58"/>
                  </a:moveTo>
                  <a:lnTo>
                    <a:pt x="18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52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93"/>
            <p:cNvSpPr>
              <a:spLocks/>
            </p:cNvSpPr>
            <p:nvPr userDrawn="1"/>
          </p:nvSpPr>
          <p:spPr bwMode="auto">
            <a:xfrm>
              <a:off x="810" y="4378"/>
              <a:ext cx="66" cy="58"/>
            </a:xfrm>
            <a:custGeom>
              <a:avLst/>
              <a:gdLst>
                <a:gd name="T0" fmla="*/ 34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4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4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94"/>
            <p:cNvSpPr>
              <a:spLocks/>
            </p:cNvSpPr>
            <p:nvPr userDrawn="1"/>
          </p:nvSpPr>
          <p:spPr bwMode="auto">
            <a:xfrm>
              <a:off x="874" y="4378"/>
              <a:ext cx="66" cy="58"/>
            </a:xfrm>
            <a:custGeom>
              <a:avLst/>
              <a:gdLst>
                <a:gd name="T0" fmla="*/ 32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2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2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95"/>
            <p:cNvSpPr>
              <a:spLocks/>
            </p:cNvSpPr>
            <p:nvPr userDrawn="1"/>
          </p:nvSpPr>
          <p:spPr bwMode="auto">
            <a:xfrm>
              <a:off x="936" y="4378"/>
              <a:ext cx="66" cy="58"/>
            </a:xfrm>
            <a:custGeom>
              <a:avLst/>
              <a:gdLst>
                <a:gd name="T0" fmla="*/ 34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4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4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96"/>
            <p:cNvSpPr>
              <a:spLocks/>
            </p:cNvSpPr>
            <p:nvPr userDrawn="1"/>
          </p:nvSpPr>
          <p:spPr bwMode="auto">
            <a:xfrm>
              <a:off x="1000" y="4378"/>
              <a:ext cx="66" cy="58"/>
            </a:xfrm>
            <a:custGeom>
              <a:avLst/>
              <a:gdLst>
                <a:gd name="T0" fmla="*/ 32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2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2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97"/>
            <p:cNvSpPr>
              <a:spLocks/>
            </p:cNvSpPr>
            <p:nvPr userDrawn="1"/>
          </p:nvSpPr>
          <p:spPr bwMode="auto">
            <a:xfrm>
              <a:off x="1062" y="4378"/>
              <a:ext cx="68" cy="58"/>
            </a:xfrm>
            <a:custGeom>
              <a:avLst/>
              <a:gdLst>
                <a:gd name="T0" fmla="*/ 34 w 68"/>
                <a:gd name="T1" fmla="*/ 0 h 58"/>
                <a:gd name="T2" fmla="*/ 50 w 68"/>
                <a:gd name="T3" fmla="*/ 30 h 58"/>
                <a:gd name="T4" fmla="*/ 68 w 68"/>
                <a:gd name="T5" fmla="*/ 58 h 58"/>
                <a:gd name="T6" fmla="*/ 34 w 68"/>
                <a:gd name="T7" fmla="*/ 58 h 58"/>
                <a:gd name="T8" fmla="*/ 0 w 68"/>
                <a:gd name="T9" fmla="*/ 58 h 58"/>
                <a:gd name="T10" fmla="*/ 18 w 68"/>
                <a:gd name="T11" fmla="*/ 30 h 58"/>
                <a:gd name="T12" fmla="*/ 34 w 68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0"/>
                  </a:moveTo>
                  <a:lnTo>
                    <a:pt x="50" y="30"/>
                  </a:lnTo>
                  <a:lnTo>
                    <a:pt x="68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8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98"/>
            <p:cNvSpPr>
              <a:spLocks/>
            </p:cNvSpPr>
            <p:nvPr userDrawn="1"/>
          </p:nvSpPr>
          <p:spPr bwMode="auto">
            <a:xfrm>
              <a:off x="1126" y="4378"/>
              <a:ext cx="66" cy="58"/>
            </a:xfrm>
            <a:custGeom>
              <a:avLst/>
              <a:gdLst>
                <a:gd name="T0" fmla="*/ 32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2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2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99"/>
            <p:cNvSpPr>
              <a:spLocks/>
            </p:cNvSpPr>
            <p:nvPr userDrawn="1"/>
          </p:nvSpPr>
          <p:spPr bwMode="auto">
            <a:xfrm>
              <a:off x="1188" y="4378"/>
              <a:ext cx="68" cy="58"/>
            </a:xfrm>
            <a:custGeom>
              <a:avLst/>
              <a:gdLst>
                <a:gd name="T0" fmla="*/ 34 w 68"/>
                <a:gd name="T1" fmla="*/ 0 h 58"/>
                <a:gd name="T2" fmla="*/ 50 w 68"/>
                <a:gd name="T3" fmla="*/ 30 h 58"/>
                <a:gd name="T4" fmla="*/ 68 w 68"/>
                <a:gd name="T5" fmla="*/ 58 h 58"/>
                <a:gd name="T6" fmla="*/ 34 w 68"/>
                <a:gd name="T7" fmla="*/ 58 h 58"/>
                <a:gd name="T8" fmla="*/ 0 w 68"/>
                <a:gd name="T9" fmla="*/ 58 h 58"/>
                <a:gd name="T10" fmla="*/ 18 w 68"/>
                <a:gd name="T11" fmla="*/ 30 h 58"/>
                <a:gd name="T12" fmla="*/ 34 w 68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0"/>
                  </a:moveTo>
                  <a:lnTo>
                    <a:pt x="50" y="30"/>
                  </a:lnTo>
                  <a:lnTo>
                    <a:pt x="68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8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100"/>
            <p:cNvSpPr>
              <a:spLocks/>
            </p:cNvSpPr>
            <p:nvPr userDrawn="1"/>
          </p:nvSpPr>
          <p:spPr bwMode="auto">
            <a:xfrm>
              <a:off x="1252" y="4378"/>
              <a:ext cx="66" cy="58"/>
            </a:xfrm>
            <a:custGeom>
              <a:avLst/>
              <a:gdLst>
                <a:gd name="T0" fmla="*/ 34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4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4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101"/>
            <p:cNvSpPr>
              <a:spLocks/>
            </p:cNvSpPr>
            <p:nvPr userDrawn="1"/>
          </p:nvSpPr>
          <p:spPr bwMode="auto">
            <a:xfrm>
              <a:off x="1314" y="4378"/>
              <a:ext cx="68" cy="58"/>
            </a:xfrm>
            <a:custGeom>
              <a:avLst/>
              <a:gdLst>
                <a:gd name="T0" fmla="*/ 34 w 68"/>
                <a:gd name="T1" fmla="*/ 0 h 58"/>
                <a:gd name="T2" fmla="*/ 50 w 68"/>
                <a:gd name="T3" fmla="*/ 30 h 58"/>
                <a:gd name="T4" fmla="*/ 68 w 68"/>
                <a:gd name="T5" fmla="*/ 58 h 58"/>
                <a:gd name="T6" fmla="*/ 34 w 68"/>
                <a:gd name="T7" fmla="*/ 58 h 58"/>
                <a:gd name="T8" fmla="*/ 0 w 68"/>
                <a:gd name="T9" fmla="*/ 58 h 58"/>
                <a:gd name="T10" fmla="*/ 18 w 68"/>
                <a:gd name="T11" fmla="*/ 30 h 58"/>
                <a:gd name="T12" fmla="*/ 34 w 68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0"/>
                  </a:moveTo>
                  <a:lnTo>
                    <a:pt x="50" y="30"/>
                  </a:lnTo>
                  <a:lnTo>
                    <a:pt x="68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8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102"/>
            <p:cNvSpPr>
              <a:spLocks/>
            </p:cNvSpPr>
            <p:nvPr userDrawn="1"/>
          </p:nvSpPr>
          <p:spPr bwMode="auto">
            <a:xfrm>
              <a:off x="1378" y="4378"/>
              <a:ext cx="66" cy="58"/>
            </a:xfrm>
            <a:custGeom>
              <a:avLst/>
              <a:gdLst>
                <a:gd name="T0" fmla="*/ 34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4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4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103"/>
            <p:cNvSpPr>
              <a:spLocks/>
            </p:cNvSpPr>
            <p:nvPr userDrawn="1"/>
          </p:nvSpPr>
          <p:spPr bwMode="auto">
            <a:xfrm>
              <a:off x="1442" y="4378"/>
              <a:ext cx="66" cy="58"/>
            </a:xfrm>
            <a:custGeom>
              <a:avLst/>
              <a:gdLst>
                <a:gd name="T0" fmla="*/ 32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2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2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2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104"/>
            <p:cNvSpPr>
              <a:spLocks/>
            </p:cNvSpPr>
            <p:nvPr userDrawn="1"/>
          </p:nvSpPr>
          <p:spPr bwMode="auto">
            <a:xfrm>
              <a:off x="1504" y="4378"/>
              <a:ext cx="66" cy="58"/>
            </a:xfrm>
            <a:custGeom>
              <a:avLst/>
              <a:gdLst>
                <a:gd name="T0" fmla="*/ 34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4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4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105"/>
            <p:cNvSpPr>
              <a:spLocks/>
            </p:cNvSpPr>
            <p:nvPr userDrawn="1"/>
          </p:nvSpPr>
          <p:spPr bwMode="auto">
            <a:xfrm>
              <a:off x="1568" y="4378"/>
              <a:ext cx="66" cy="58"/>
            </a:xfrm>
            <a:custGeom>
              <a:avLst/>
              <a:gdLst>
                <a:gd name="T0" fmla="*/ 32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2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2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2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106"/>
            <p:cNvSpPr>
              <a:spLocks/>
            </p:cNvSpPr>
            <p:nvPr userDrawn="1"/>
          </p:nvSpPr>
          <p:spPr bwMode="auto">
            <a:xfrm>
              <a:off x="1630" y="4378"/>
              <a:ext cx="68" cy="58"/>
            </a:xfrm>
            <a:custGeom>
              <a:avLst/>
              <a:gdLst>
                <a:gd name="T0" fmla="*/ 34 w 68"/>
                <a:gd name="T1" fmla="*/ 58 h 58"/>
                <a:gd name="T2" fmla="*/ 16 w 68"/>
                <a:gd name="T3" fmla="*/ 30 h 58"/>
                <a:gd name="T4" fmla="*/ 0 w 68"/>
                <a:gd name="T5" fmla="*/ 0 h 58"/>
                <a:gd name="T6" fmla="*/ 34 w 68"/>
                <a:gd name="T7" fmla="*/ 0 h 58"/>
                <a:gd name="T8" fmla="*/ 68 w 68"/>
                <a:gd name="T9" fmla="*/ 0 h 58"/>
                <a:gd name="T10" fmla="*/ 50 w 68"/>
                <a:gd name="T11" fmla="*/ 30 h 58"/>
                <a:gd name="T12" fmla="*/ 34 w 6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107"/>
            <p:cNvSpPr>
              <a:spLocks/>
            </p:cNvSpPr>
            <p:nvPr userDrawn="1"/>
          </p:nvSpPr>
          <p:spPr bwMode="auto">
            <a:xfrm>
              <a:off x="1694" y="4378"/>
              <a:ext cx="66" cy="58"/>
            </a:xfrm>
            <a:custGeom>
              <a:avLst/>
              <a:gdLst>
                <a:gd name="T0" fmla="*/ 32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2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2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2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108"/>
            <p:cNvSpPr>
              <a:spLocks/>
            </p:cNvSpPr>
            <p:nvPr userDrawn="1"/>
          </p:nvSpPr>
          <p:spPr bwMode="auto">
            <a:xfrm>
              <a:off x="1756" y="4378"/>
              <a:ext cx="68" cy="58"/>
            </a:xfrm>
            <a:custGeom>
              <a:avLst/>
              <a:gdLst>
                <a:gd name="T0" fmla="*/ 34 w 68"/>
                <a:gd name="T1" fmla="*/ 58 h 58"/>
                <a:gd name="T2" fmla="*/ 18 w 68"/>
                <a:gd name="T3" fmla="*/ 30 h 58"/>
                <a:gd name="T4" fmla="*/ 0 w 68"/>
                <a:gd name="T5" fmla="*/ 0 h 58"/>
                <a:gd name="T6" fmla="*/ 34 w 68"/>
                <a:gd name="T7" fmla="*/ 0 h 58"/>
                <a:gd name="T8" fmla="*/ 68 w 68"/>
                <a:gd name="T9" fmla="*/ 0 h 58"/>
                <a:gd name="T10" fmla="*/ 50 w 68"/>
                <a:gd name="T11" fmla="*/ 30 h 58"/>
                <a:gd name="T12" fmla="*/ 34 w 6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58"/>
                  </a:moveTo>
                  <a:lnTo>
                    <a:pt x="18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109"/>
            <p:cNvSpPr>
              <a:spLocks/>
            </p:cNvSpPr>
            <p:nvPr userDrawn="1"/>
          </p:nvSpPr>
          <p:spPr bwMode="auto">
            <a:xfrm>
              <a:off x="1820" y="4378"/>
              <a:ext cx="66" cy="58"/>
            </a:xfrm>
            <a:custGeom>
              <a:avLst/>
              <a:gdLst>
                <a:gd name="T0" fmla="*/ 32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2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2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2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110"/>
            <p:cNvSpPr>
              <a:spLocks/>
            </p:cNvSpPr>
            <p:nvPr userDrawn="1"/>
          </p:nvSpPr>
          <p:spPr bwMode="auto">
            <a:xfrm>
              <a:off x="1882" y="4378"/>
              <a:ext cx="68" cy="58"/>
            </a:xfrm>
            <a:custGeom>
              <a:avLst/>
              <a:gdLst>
                <a:gd name="T0" fmla="*/ 34 w 68"/>
                <a:gd name="T1" fmla="*/ 58 h 58"/>
                <a:gd name="T2" fmla="*/ 18 w 68"/>
                <a:gd name="T3" fmla="*/ 30 h 58"/>
                <a:gd name="T4" fmla="*/ 0 w 68"/>
                <a:gd name="T5" fmla="*/ 0 h 58"/>
                <a:gd name="T6" fmla="*/ 34 w 68"/>
                <a:gd name="T7" fmla="*/ 0 h 58"/>
                <a:gd name="T8" fmla="*/ 68 w 68"/>
                <a:gd name="T9" fmla="*/ 0 h 58"/>
                <a:gd name="T10" fmla="*/ 50 w 68"/>
                <a:gd name="T11" fmla="*/ 30 h 58"/>
                <a:gd name="T12" fmla="*/ 34 w 6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58"/>
                  </a:moveTo>
                  <a:lnTo>
                    <a:pt x="18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111"/>
            <p:cNvSpPr>
              <a:spLocks/>
            </p:cNvSpPr>
            <p:nvPr userDrawn="1"/>
          </p:nvSpPr>
          <p:spPr bwMode="auto">
            <a:xfrm>
              <a:off x="1946" y="4378"/>
              <a:ext cx="66" cy="58"/>
            </a:xfrm>
            <a:custGeom>
              <a:avLst/>
              <a:gdLst>
                <a:gd name="T0" fmla="*/ 34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4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4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112"/>
            <p:cNvSpPr>
              <a:spLocks/>
            </p:cNvSpPr>
            <p:nvPr userDrawn="1"/>
          </p:nvSpPr>
          <p:spPr bwMode="auto">
            <a:xfrm>
              <a:off x="2008" y="4378"/>
              <a:ext cx="68" cy="58"/>
            </a:xfrm>
            <a:custGeom>
              <a:avLst/>
              <a:gdLst>
                <a:gd name="T0" fmla="*/ 34 w 68"/>
                <a:gd name="T1" fmla="*/ 58 h 58"/>
                <a:gd name="T2" fmla="*/ 18 w 68"/>
                <a:gd name="T3" fmla="*/ 30 h 58"/>
                <a:gd name="T4" fmla="*/ 0 w 68"/>
                <a:gd name="T5" fmla="*/ 0 h 58"/>
                <a:gd name="T6" fmla="*/ 34 w 68"/>
                <a:gd name="T7" fmla="*/ 0 h 58"/>
                <a:gd name="T8" fmla="*/ 68 w 68"/>
                <a:gd name="T9" fmla="*/ 0 h 58"/>
                <a:gd name="T10" fmla="*/ 50 w 68"/>
                <a:gd name="T11" fmla="*/ 30 h 58"/>
                <a:gd name="T12" fmla="*/ 34 w 6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58"/>
                  </a:moveTo>
                  <a:lnTo>
                    <a:pt x="18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113"/>
            <p:cNvSpPr>
              <a:spLocks/>
            </p:cNvSpPr>
            <p:nvPr userDrawn="1"/>
          </p:nvSpPr>
          <p:spPr bwMode="auto">
            <a:xfrm>
              <a:off x="2072" y="4378"/>
              <a:ext cx="66" cy="58"/>
            </a:xfrm>
            <a:custGeom>
              <a:avLst/>
              <a:gdLst>
                <a:gd name="T0" fmla="*/ 34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4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4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114"/>
            <p:cNvSpPr>
              <a:spLocks/>
            </p:cNvSpPr>
            <p:nvPr userDrawn="1"/>
          </p:nvSpPr>
          <p:spPr bwMode="auto">
            <a:xfrm>
              <a:off x="2136" y="4378"/>
              <a:ext cx="66" cy="58"/>
            </a:xfrm>
            <a:custGeom>
              <a:avLst/>
              <a:gdLst>
                <a:gd name="T0" fmla="*/ 32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2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2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115"/>
            <p:cNvSpPr>
              <a:spLocks/>
            </p:cNvSpPr>
            <p:nvPr userDrawn="1"/>
          </p:nvSpPr>
          <p:spPr bwMode="auto">
            <a:xfrm>
              <a:off x="2198" y="4378"/>
              <a:ext cx="66" cy="58"/>
            </a:xfrm>
            <a:custGeom>
              <a:avLst/>
              <a:gdLst>
                <a:gd name="T0" fmla="*/ 34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4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4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116"/>
            <p:cNvSpPr>
              <a:spLocks/>
            </p:cNvSpPr>
            <p:nvPr userDrawn="1"/>
          </p:nvSpPr>
          <p:spPr bwMode="auto">
            <a:xfrm>
              <a:off x="2262" y="4378"/>
              <a:ext cx="66" cy="58"/>
            </a:xfrm>
            <a:custGeom>
              <a:avLst/>
              <a:gdLst>
                <a:gd name="T0" fmla="*/ 32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2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2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117"/>
            <p:cNvSpPr>
              <a:spLocks/>
            </p:cNvSpPr>
            <p:nvPr userDrawn="1"/>
          </p:nvSpPr>
          <p:spPr bwMode="auto">
            <a:xfrm>
              <a:off x="2324" y="4378"/>
              <a:ext cx="68" cy="58"/>
            </a:xfrm>
            <a:custGeom>
              <a:avLst/>
              <a:gdLst>
                <a:gd name="T0" fmla="*/ 34 w 68"/>
                <a:gd name="T1" fmla="*/ 0 h 58"/>
                <a:gd name="T2" fmla="*/ 50 w 68"/>
                <a:gd name="T3" fmla="*/ 30 h 58"/>
                <a:gd name="T4" fmla="*/ 68 w 68"/>
                <a:gd name="T5" fmla="*/ 58 h 58"/>
                <a:gd name="T6" fmla="*/ 34 w 68"/>
                <a:gd name="T7" fmla="*/ 58 h 58"/>
                <a:gd name="T8" fmla="*/ 0 w 68"/>
                <a:gd name="T9" fmla="*/ 58 h 58"/>
                <a:gd name="T10" fmla="*/ 16 w 68"/>
                <a:gd name="T11" fmla="*/ 30 h 58"/>
                <a:gd name="T12" fmla="*/ 34 w 68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0"/>
                  </a:moveTo>
                  <a:lnTo>
                    <a:pt x="50" y="30"/>
                  </a:lnTo>
                  <a:lnTo>
                    <a:pt x="68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118"/>
            <p:cNvSpPr>
              <a:spLocks/>
            </p:cNvSpPr>
            <p:nvPr userDrawn="1"/>
          </p:nvSpPr>
          <p:spPr bwMode="auto">
            <a:xfrm>
              <a:off x="2388" y="4378"/>
              <a:ext cx="66" cy="58"/>
            </a:xfrm>
            <a:custGeom>
              <a:avLst/>
              <a:gdLst>
                <a:gd name="T0" fmla="*/ 32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2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2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119"/>
            <p:cNvSpPr>
              <a:spLocks/>
            </p:cNvSpPr>
            <p:nvPr userDrawn="1"/>
          </p:nvSpPr>
          <p:spPr bwMode="auto">
            <a:xfrm>
              <a:off x="2450" y="4378"/>
              <a:ext cx="68" cy="58"/>
            </a:xfrm>
            <a:custGeom>
              <a:avLst/>
              <a:gdLst>
                <a:gd name="T0" fmla="*/ 34 w 68"/>
                <a:gd name="T1" fmla="*/ 0 h 58"/>
                <a:gd name="T2" fmla="*/ 50 w 68"/>
                <a:gd name="T3" fmla="*/ 30 h 58"/>
                <a:gd name="T4" fmla="*/ 68 w 68"/>
                <a:gd name="T5" fmla="*/ 58 h 58"/>
                <a:gd name="T6" fmla="*/ 34 w 68"/>
                <a:gd name="T7" fmla="*/ 58 h 58"/>
                <a:gd name="T8" fmla="*/ 0 w 68"/>
                <a:gd name="T9" fmla="*/ 58 h 58"/>
                <a:gd name="T10" fmla="*/ 18 w 68"/>
                <a:gd name="T11" fmla="*/ 30 h 58"/>
                <a:gd name="T12" fmla="*/ 34 w 68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0"/>
                  </a:moveTo>
                  <a:lnTo>
                    <a:pt x="50" y="30"/>
                  </a:lnTo>
                  <a:lnTo>
                    <a:pt x="68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8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120"/>
            <p:cNvSpPr>
              <a:spLocks/>
            </p:cNvSpPr>
            <p:nvPr userDrawn="1"/>
          </p:nvSpPr>
          <p:spPr bwMode="auto">
            <a:xfrm>
              <a:off x="2514" y="4378"/>
              <a:ext cx="66" cy="58"/>
            </a:xfrm>
            <a:custGeom>
              <a:avLst/>
              <a:gdLst>
                <a:gd name="T0" fmla="*/ 32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2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2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121"/>
            <p:cNvSpPr>
              <a:spLocks/>
            </p:cNvSpPr>
            <p:nvPr userDrawn="1"/>
          </p:nvSpPr>
          <p:spPr bwMode="auto">
            <a:xfrm>
              <a:off x="2576" y="4378"/>
              <a:ext cx="68" cy="58"/>
            </a:xfrm>
            <a:custGeom>
              <a:avLst/>
              <a:gdLst>
                <a:gd name="T0" fmla="*/ 34 w 68"/>
                <a:gd name="T1" fmla="*/ 0 h 58"/>
                <a:gd name="T2" fmla="*/ 50 w 68"/>
                <a:gd name="T3" fmla="*/ 30 h 58"/>
                <a:gd name="T4" fmla="*/ 68 w 68"/>
                <a:gd name="T5" fmla="*/ 58 h 58"/>
                <a:gd name="T6" fmla="*/ 34 w 68"/>
                <a:gd name="T7" fmla="*/ 58 h 58"/>
                <a:gd name="T8" fmla="*/ 0 w 68"/>
                <a:gd name="T9" fmla="*/ 58 h 58"/>
                <a:gd name="T10" fmla="*/ 18 w 68"/>
                <a:gd name="T11" fmla="*/ 30 h 58"/>
                <a:gd name="T12" fmla="*/ 34 w 68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0"/>
                  </a:moveTo>
                  <a:lnTo>
                    <a:pt x="50" y="30"/>
                  </a:lnTo>
                  <a:lnTo>
                    <a:pt x="68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8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122"/>
            <p:cNvSpPr>
              <a:spLocks/>
            </p:cNvSpPr>
            <p:nvPr userDrawn="1"/>
          </p:nvSpPr>
          <p:spPr bwMode="auto">
            <a:xfrm>
              <a:off x="2640" y="4378"/>
              <a:ext cx="66" cy="58"/>
            </a:xfrm>
            <a:custGeom>
              <a:avLst/>
              <a:gdLst>
                <a:gd name="T0" fmla="*/ 34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4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4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123"/>
            <p:cNvSpPr>
              <a:spLocks/>
            </p:cNvSpPr>
            <p:nvPr userDrawn="1"/>
          </p:nvSpPr>
          <p:spPr bwMode="auto">
            <a:xfrm>
              <a:off x="2702" y="4378"/>
              <a:ext cx="68" cy="58"/>
            </a:xfrm>
            <a:custGeom>
              <a:avLst/>
              <a:gdLst>
                <a:gd name="T0" fmla="*/ 34 w 68"/>
                <a:gd name="T1" fmla="*/ 0 h 58"/>
                <a:gd name="T2" fmla="*/ 50 w 68"/>
                <a:gd name="T3" fmla="*/ 30 h 58"/>
                <a:gd name="T4" fmla="*/ 68 w 68"/>
                <a:gd name="T5" fmla="*/ 58 h 58"/>
                <a:gd name="T6" fmla="*/ 34 w 68"/>
                <a:gd name="T7" fmla="*/ 58 h 58"/>
                <a:gd name="T8" fmla="*/ 0 w 68"/>
                <a:gd name="T9" fmla="*/ 58 h 58"/>
                <a:gd name="T10" fmla="*/ 18 w 68"/>
                <a:gd name="T11" fmla="*/ 30 h 58"/>
                <a:gd name="T12" fmla="*/ 34 w 68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0"/>
                  </a:moveTo>
                  <a:lnTo>
                    <a:pt x="50" y="30"/>
                  </a:lnTo>
                  <a:lnTo>
                    <a:pt x="68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8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124"/>
            <p:cNvSpPr>
              <a:spLocks/>
            </p:cNvSpPr>
            <p:nvPr userDrawn="1"/>
          </p:nvSpPr>
          <p:spPr bwMode="auto">
            <a:xfrm>
              <a:off x="2766" y="4378"/>
              <a:ext cx="66" cy="58"/>
            </a:xfrm>
            <a:custGeom>
              <a:avLst/>
              <a:gdLst>
                <a:gd name="T0" fmla="*/ 34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4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4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125"/>
            <p:cNvSpPr>
              <a:spLocks/>
            </p:cNvSpPr>
            <p:nvPr userDrawn="1"/>
          </p:nvSpPr>
          <p:spPr bwMode="auto">
            <a:xfrm>
              <a:off x="2830" y="4378"/>
              <a:ext cx="66" cy="58"/>
            </a:xfrm>
            <a:custGeom>
              <a:avLst/>
              <a:gdLst>
                <a:gd name="T0" fmla="*/ 32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2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2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2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126"/>
            <p:cNvSpPr>
              <a:spLocks/>
            </p:cNvSpPr>
            <p:nvPr userDrawn="1"/>
          </p:nvSpPr>
          <p:spPr bwMode="auto">
            <a:xfrm>
              <a:off x="2892" y="4378"/>
              <a:ext cx="66" cy="58"/>
            </a:xfrm>
            <a:custGeom>
              <a:avLst/>
              <a:gdLst>
                <a:gd name="T0" fmla="*/ 34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4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4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127"/>
            <p:cNvSpPr>
              <a:spLocks/>
            </p:cNvSpPr>
            <p:nvPr userDrawn="1"/>
          </p:nvSpPr>
          <p:spPr bwMode="auto">
            <a:xfrm>
              <a:off x="2956" y="4378"/>
              <a:ext cx="66" cy="58"/>
            </a:xfrm>
            <a:custGeom>
              <a:avLst/>
              <a:gdLst>
                <a:gd name="T0" fmla="*/ 32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2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2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2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128"/>
            <p:cNvSpPr>
              <a:spLocks/>
            </p:cNvSpPr>
            <p:nvPr userDrawn="1"/>
          </p:nvSpPr>
          <p:spPr bwMode="auto">
            <a:xfrm>
              <a:off x="3018" y="4378"/>
              <a:ext cx="68" cy="58"/>
            </a:xfrm>
            <a:custGeom>
              <a:avLst/>
              <a:gdLst>
                <a:gd name="T0" fmla="*/ 34 w 68"/>
                <a:gd name="T1" fmla="*/ 58 h 58"/>
                <a:gd name="T2" fmla="*/ 18 w 68"/>
                <a:gd name="T3" fmla="*/ 30 h 58"/>
                <a:gd name="T4" fmla="*/ 0 w 68"/>
                <a:gd name="T5" fmla="*/ 0 h 58"/>
                <a:gd name="T6" fmla="*/ 34 w 68"/>
                <a:gd name="T7" fmla="*/ 0 h 58"/>
                <a:gd name="T8" fmla="*/ 68 w 68"/>
                <a:gd name="T9" fmla="*/ 0 h 58"/>
                <a:gd name="T10" fmla="*/ 50 w 68"/>
                <a:gd name="T11" fmla="*/ 30 h 58"/>
                <a:gd name="T12" fmla="*/ 34 w 6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58"/>
                  </a:moveTo>
                  <a:lnTo>
                    <a:pt x="18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129"/>
            <p:cNvSpPr>
              <a:spLocks/>
            </p:cNvSpPr>
            <p:nvPr userDrawn="1"/>
          </p:nvSpPr>
          <p:spPr bwMode="auto">
            <a:xfrm>
              <a:off x="3082" y="4378"/>
              <a:ext cx="66" cy="58"/>
            </a:xfrm>
            <a:custGeom>
              <a:avLst/>
              <a:gdLst>
                <a:gd name="T0" fmla="*/ 32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2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2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2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130"/>
            <p:cNvSpPr>
              <a:spLocks/>
            </p:cNvSpPr>
            <p:nvPr userDrawn="1"/>
          </p:nvSpPr>
          <p:spPr bwMode="auto">
            <a:xfrm>
              <a:off x="3144" y="4378"/>
              <a:ext cx="68" cy="58"/>
            </a:xfrm>
            <a:custGeom>
              <a:avLst/>
              <a:gdLst>
                <a:gd name="T0" fmla="*/ 34 w 68"/>
                <a:gd name="T1" fmla="*/ 58 h 58"/>
                <a:gd name="T2" fmla="*/ 18 w 68"/>
                <a:gd name="T3" fmla="*/ 30 h 58"/>
                <a:gd name="T4" fmla="*/ 0 w 68"/>
                <a:gd name="T5" fmla="*/ 0 h 58"/>
                <a:gd name="T6" fmla="*/ 34 w 68"/>
                <a:gd name="T7" fmla="*/ 0 h 58"/>
                <a:gd name="T8" fmla="*/ 68 w 68"/>
                <a:gd name="T9" fmla="*/ 0 h 58"/>
                <a:gd name="T10" fmla="*/ 50 w 68"/>
                <a:gd name="T11" fmla="*/ 30 h 58"/>
                <a:gd name="T12" fmla="*/ 34 w 6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58"/>
                  </a:moveTo>
                  <a:lnTo>
                    <a:pt x="18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131"/>
            <p:cNvSpPr>
              <a:spLocks/>
            </p:cNvSpPr>
            <p:nvPr userDrawn="1"/>
          </p:nvSpPr>
          <p:spPr bwMode="auto">
            <a:xfrm>
              <a:off x="3208" y="4378"/>
              <a:ext cx="66" cy="58"/>
            </a:xfrm>
            <a:custGeom>
              <a:avLst/>
              <a:gdLst>
                <a:gd name="T0" fmla="*/ 32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2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2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2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132"/>
            <p:cNvSpPr>
              <a:spLocks/>
            </p:cNvSpPr>
            <p:nvPr userDrawn="1"/>
          </p:nvSpPr>
          <p:spPr bwMode="auto">
            <a:xfrm>
              <a:off x="3270" y="4378"/>
              <a:ext cx="68" cy="58"/>
            </a:xfrm>
            <a:custGeom>
              <a:avLst/>
              <a:gdLst>
                <a:gd name="T0" fmla="*/ 34 w 68"/>
                <a:gd name="T1" fmla="*/ 58 h 58"/>
                <a:gd name="T2" fmla="*/ 18 w 68"/>
                <a:gd name="T3" fmla="*/ 30 h 58"/>
                <a:gd name="T4" fmla="*/ 0 w 68"/>
                <a:gd name="T5" fmla="*/ 0 h 58"/>
                <a:gd name="T6" fmla="*/ 34 w 68"/>
                <a:gd name="T7" fmla="*/ 0 h 58"/>
                <a:gd name="T8" fmla="*/ 68 w 68"/>
                <a:gd name="T9" fmla="*/ 0 h 58"/>
                <a:gd name="T10" fmla="*/ 50 w 68"/>
                <a:gd name="T11" fmla="*/ 30 h 58"/>
                <a:gd name="T12" fmla="*/ 34 w 6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58"/>
                  </a:moveTo>
                  <a:lnTo>
                    <a:pt x="18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133"/>
            <p:cNvSpPr>
              <a:spLocks/>
            </p:cNvSpPr>
            <p:nvPr userDrawn="1"/>
          </p:nvSpPr>
          <p:spPr bwMode="auto">
            <a:xfrm>
              <a:off x="3334" y="4378"/>
              <a:ext cx="66" cy="58"/>
            </a:xfrm>
            <a:custGeom>
              <a:avLst/>
              <a:gdLst>
                <a:gd name="T0" fmla="*/ 34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4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4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134"/>
            <p:cNvSpPr>
              <a:spLocks/>
            </p:cNvSpPr>
            <p:nvPr userDrawn="1"/>
          </p:nvSpPr>
          <p:spPr bwMode="auto">
            <a:xfrm>
              <a:off x="3396" y="4378"/>
              <a:ext cx="68" cy="58"/>
            </a:xfrm>
            <a:custGeom>
              <a:avLst/>
              <a:gdLst>
                <a:gd name="T0" fmla="*/ 34 w 68"/>
                <a:gd name="T1" fmla="*/ 58 h 58"/>
                <a:gd name="T2" fmla="*/ 18 w 68"/>
                <a:gd name="T3" fmla="*/ 30 h 58"/>
                <a:gd name="T4" fmla="*/ 0 w 68"/>
                <a:gd name="T5" fmla="*/ 0 h 58"/>
                <a:gd name="T6" fmla="*/ 34 w 68"/>
                <a:gd name="T7" fmla="*/ 0 h 58"/>
                <a:gd name="T8" fmla="*/ 68 w 68"/>
                <a:gd name="T9" fmla="*/ 0 h 58"/>
                <a:gd name="T10" fmla="*/ 50 w 68"/>
                <a:gd name="T11" fmla="*/ 30 h 58"/>
                <a:gd name="T12" fmla="*/ 34 w 6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58"/>
                  </a:moveTo>
                  <a:lnTo>
                    <a:pt x="18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35"/>
            <p:cNvSpPr>
              <a:spLocks/>
            </p:cNvSpPr>
            <p:nvPr userDrawn="1"/>
          </p:nvSpPr>
          <p:spPr bwMode="auto">
            <a:xfrm>
              <a:off x="3460" y="4378"/>
              <a:ext cx="66" cy="58"/>
            </a:xfrm>
            <a:custGeom>
              <a:avLst/>
              <a:gdLst>
                <a:gd name="T0" fmla="*/ 34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4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4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136"/>
            <p:cNvSpPr>
              <a:spLocks/>
            </p:cNvSpPr>
            <p:nvPr userDrawn="1"/>
          </p:nvSpPr>
          <p:spPr bwMode="auto">
            <a:xfrm>
              <a:off x="3524" y="4378"/>
              <a:ext cx="66" cy="58"/>
            </a:xfrm>
            <a:custGeom>
              <a:avLst/>
              <a:gdLst>
                <a:gd name="T0" fmla="*/ 32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2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2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137"/>
            <p:cNvSpPr>
              <a:spLocks/>
            </p:cNvSpPr>
            <p:nvPr userDrawn="1"/>
          </p:nvSpPr>
          <p:spPr bwMode="auto">
            <a:xfrm>
              <a:off x="3586" y="4378"/>
              <a:ext cx="66" cy="58"/>
            </a:xfrm>
            <a:custGeom>
              <a:avLst/>
              <a:gdLst>
                <a:gd name="T0" fmla="*/ 34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4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4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38"/>
            <p:cNvSpPr>
              <a:spLocks/>
            </p:cNvSpPr>
            <p:nvPr userDrawn="1"/>
          </p:nvSpPr>
          <p:spPr bwMode="auto">
            <a:xfrm>
              <a:off x="3650" y="4378"/>
              <a:ext cx="66" cy="58"/>
            </a:xfrm>
            <a:custGeom>
              <a:avLst/>
              <a:gdLst>
                <a:gd name="T0" fmla="*/ 32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2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2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139"/>
            <p:cNvSpPr>
              <a:spLocks/>
            </p:cNvSpPr>
            <p:nvPr userDrawn="1"/>
          </p:nvSpPr>
          <p:spPr bwMode="auto">
            <a:xfrm>
              <a:off x="3712" y="4378"/>
              <a:ext cx="68" cy="58"/>
            </a:xfrm>
            <a:custGeom>
              <a:avLst/>
              <a:gdLst>
                <a:gd name="T0" fmla="*/ 34 w 68"/>
                <a:gd name="T1" fmla="*/ 0 h 58"/>
                <a:gd name="T2" fmla="*/ 50 w 68"/>
                <a:gd name="T3" fmla="*/ 30 h 58"/>
                <a:gd name="T4" fmla="*/ 68 w 68"/>
                <a:gd name="T5" fmla="*/ 58 h 58"/>
                <a:gd name="T6" fmla="*/ 34 w 68"/>
                <a:gd name="T7" fmla="*/ 58 h 58"/>
                <a:gd name="T8" fmla="*/ 0 w 68"/>
                <a:gd name="T9" fmla="*/ 58 h 58"/>
                <a:gd name="T10" fmla="*/ 18 w 68"/>
                <a:gd name="T11" fmla="*/ 30 h 58"/>
                <a:gd name="T12" fmla="*/ 34 w 68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0"/>
                  </a:moveTo>
                  <a:lnTo>
                    <a:pt x="50" y="30"/>
                  </a:lnTo>
                  <a:lnTo>
                    <a:pt x="68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8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40"/>
            <p:cNvSpPr>
              <a:spLocks/>
            </p:cNvSpPr>
            <p:nvPr userDrawn="1"/>
          </p:nvSpPr>
          <p:spPr bwMode="auto">
            <a:xfrm>
              <a:off x="3776" y="4378"/>
              <a:ext cx="66" cy="58"/>
            </a:xfrm>
            <a:custGeom>
              <a:avLst/>
              <a:gdLst>
                <a:gd name="T0" fmla="*/ 32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2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2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41"/>
            <p:cNvSpPr>
              <a:spLocks/>
            </p:cNvSpPr>
            <p:nvPr userDrawn="1"/>
          </p:nvSpPr>
          <p:spPr bwMode="auto">
            <a:xfrm>
              <a:off x="3838" y="4378"/>
              <a:ext cx="68" cy="58"/>
            </a:xfrm>
            <a:custGeom>
              <a:avLst/>
              <a:gdLst>
                <a:gd name="T0" fmla="*/ 34 w 68"/>
                <a:gd name="T1" fmla="*/ 0 h 58"/>
                <a:gd name="T2" fmla="*/ 50 w 68"/>
                <a:gd name="T3" fmla="*/ 30 h 58"/>
                <a:gd name="T4" fmla="*/ 68 w 68"/>
                <a:gd name="T5" fmla="*/ 58 h 58"/>
                <a:gd name="T6" fmla="*/ 34 w 68"/>
                <a:gd name="T7" fmla="*/ 58 h 58"/>
                <a:gd name="T8" fmla="*/ 0 w 68"/>
                <a:gd name="T9" fmla="*/ 58 h 58"/>
                <a:gd name="T10" fmla="*/ 18 w 68"/>
                <a:gd name="T11" fmla="*/ 30 h 58"/>
                <a:gd name="T12" fmla="*/ 34 w 68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0"/>
                  </a:moveTo>
                  <a:lnTo>
                    <a:pt x="50" y="30"/>
                  </a:lnTo>
                  <a:lnTo>
                    <a:pt x="68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8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42"/>
            <p:cNvSpPr>
              <a:spLocks/>
            </p:cNvSpPr>
            <p:nvPr userDrawn="1"/>
          </p:nvSpPr>
          <p:spPr bwMode="auto">
            <a:xfrm>
              <a:off x="3902" y="4378"/>
              <a:ext cx="66" cy="58"/>
            </a:xfrm>
            <a:custGeom>
              <a:avLst/>
              <a:gdLst>
                <a:gd name="T0" fmla="*/ 32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2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2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143"/>
            <p:cNvSpPr>
              <a:spLocks/>
            </p:cNvSpPr>
            <p:nvPr userDrawn="1"/>
          </p:nvSpPr>
          <p:spPr bwMode="auto">
            <a:xfrm>
              <a:off x="3964" y="4378"/>
              <a:ext cx="68" cy="58"/>
            </a:xfrm>
            <a:custGeom>
              <a:avLst/>
              <a:gdLst>
                <a:gd name="T0" fmla="*/ 34 w 68"/>
                <a:gd name="T1" fmla="*/ 0 h 58"/>
                <a:gd name="T2" fmla="*/ 50 w 68"/>
                <a:gd name="T3" fmla="*/ 30 h 58"/>
                <a:gd name="T4" fmla="*/ 68 w 68"/>
                <a:gd name="T5" fmla="*/ 58 h 58"/>
                <a:gd name="T6" fmla="*/ 34 w 68"/>
                <a:gd name="T7" fmla="*/ 58 h 58"/>
                <a:gd name="T8" fmla="*/ 0 w 68"/>
                <a:gd name="T9" fmla="*/ 58 h 58"/>
                <a:gd name="T10" fmla="*/ 18 w 68"/>
                <a:gd name="T11" fmla="*/ 30 h 58"/>
                <a:gd name="T12" fmla="*/ 34 w 68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0"/>
                  </a:moveTo>
                  <a:lnTo>
                    <a:pt x="50" y="30"/>
                  </a:lnTo>
                  <a:lnTo>
                    <a:pt x="68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8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144"/>
            <p:cNvSpPr>
              <a:spLocks/>
            </p:cNvSpPr>
            <p:nvPr userDrawn="1"/>
          </p:nvSpPr>
          <p:spPr bwMode="auto">
            <a:xfrm>
              <a:off x="4028" y="4378"/>
              <a:ext cx="66" cy="58"/>
            </a:xfrm>
            <a:custGeom>
              <a:avLst/>
              <a:gdLst>
                <a:gd name="T0" fmla="*/ 34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4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4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145"/>
            <p:cNvSpPr>
              <a:spLocks/>
            </p:cNvSpPr>
            <p:nvPr userDrawn="1"/>
          </p:nvSpPr>
          <p:spPr bwMode="auto">
            <a:xfrm>
              <a:off x="4090" y="4378"/>
              <a:ext cx="68" cy="58"/>
            </a:xfrm>
            <a:custGeom>
              <a:avLst/>
              <a:gdLst>
                <a:gd name="T0" fmla="*/ 34 w 68"/>
                <a:gd name="T1" fmla="*/ 0 h 58"/>
                <a:gd name="T2" fmla="*/ 50 w 68"/>
                <a:gd name="T3" fmla="*/ 30 h 58"/>
                <a:gd name="T4" fmla="*/ 68 w 68"/>
                <a:gd name="T5" fmla="*/ 58 h 58"/>
                <a:gd name="T6" fmla="*/ 34 w 68"/>
                <a:gd name="T7" fmla="*/ 58 h 58"/>
                <a:gd name="T8" fmla="*/ 0 w 68"/>
                <a:gd name="T9" fmla="*/ 58 h 58"/>
                <a:gd name="T10" fmla="*/ 18 w 68"/>
                <a:gd name="T11" fmla="*/ 30 h 58"/>
                <a:gd name="T12" fmla="*/ 34 w 68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0"/>
                  </a:moveTo>
                  <a:lnTo>
                    <a:pt x="50" y="30"/>
                  </a:lnTo>
                  <a:lnTo>
                    <a:pt x="68" y="58"/>
                  </a:lnTo>
                  <a:lnTo>
                    <a:pt x="34" y="58"/>
                  </a:lnTo>
                  <a:lnTo>
                    <a:pt x="0" y="58"/>
                  </a:lnTo>
                  <a:lnTo>
                    <a:pt x="18" y="3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146"/>
            <p:cNvSpPr>
              <a:spLocks/>
            </p:cNvSpPr>
            <p:nvPr userDrawn="1"/>
          </p:nvSpPr>
          <p:spPr bwMode="auto">
            <a:xfrm>
              <a:off x="4154" y="4378"/>
              <a:ext cx="66" cy="58"/>
            </a:xfrm>
            <a:custGeom>
              <a:avLst/>
              <a:gdLst>
                <a:gd name="T0" fmla="*/ 34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4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4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147"/>
            <p:cNvSpPr>
              <a:spLocks/>
            </p:cNvSpPr>
            <p:nvPr userDrawn="1"/>
          </p:nvSpPr>
          <p:spPr bwMode="auto">
            <a:xfrm>
              <a:off x="4218" y="4378"/>
              <a:ext cx="66" cy="58"/>
            </a:xfrm>
            <a:custGeom>
              <a:avLst/>
              <a:gdLst>
                <a:gd name="T0" fmla="*/ 32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2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2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2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148"/>
            <p:cNvSpPr>
              <a:spLocks/>
            </p:cNvSpPr>
            <p:nvPr userDrawn="1"/>
          </p:nvSpPr>
          <p:spPr bwMode="auto">
            <a:xfrm>
              <a:off x="4280" y="4378"/>
              <a:ext cx="66" cy="58"/>
            </a:xfrm>
            <a:custGeom>
              <a:avLst/>
              <a:gdLst>
                <a:gd name="T0" fmla="*/ 34 w 66"/>
                <a:gd name="T1" fmla="*/ 58 h 58"/>
                <a:gd name="T2" fmla="*/ 16 w 66"/>
                <a:gd name="T3" fmla="*/ 30 h 58"/>
                <a:gd name="T4" fmla="*/ 0 w 66"/>
                <a:gd name="T5" fmla="*/ 0 h 58"/>
                <a:gd name="T6" fmla="*/ 34 w 66"/>
                <a:gd name="T7" fmla="*/ 0 h 58"/>
                <a:gd name="T8" fmla="*/ 66 w 66"/>
                <a:gd name="T9" fmla="*/ 0 h 58"/>
                <a:gd name="T10" fmla="*/ 50 w 66"/>
                <a:gd name="T11" fmla="*/ 30 h 58"/>
                <a:gd name="T12" fmla="*/ 34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4" y="58"/>
                  </a:moveTo>
                  <a:lnTo>
                    <a:pt x="16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6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49"/>
            <p:cNvSpPr>
              <a:spLocks/>
            </p:cNvSpPr>
            <p:nvPr userDrawn="1"/>
          </p:nvSpPr>
          <p:spPr bwMode="auto">
            <a:xfrm>
              <a:off x="4344" y="4378"/>
              <a:ext cx="66" cy="58"/>
            </a:xfrm>
            <a:custGeom>
              <a:avLst/>
              <a:gdLst>
                <a:gd name="T0" fmla="*/ 32 w 66"/>
                <a:gd name="T1" fmla="*/ 0 h 58"/>
                <a:gd name="T2" fmla="*/ 50 w 66"/>
                <a:gd name="T3" fmla="*/ 30 h 58"/>
                <a:gd name="T4" fmla="*/ 66 w 66"/>
                <a:gd name="T5" fmla="*/ 58 h 58"/>
                <a:gd name="T6" fmla="*/ 32 w 66"/>
                <a:gd name="T7" fmla="*/ 58 h 58"/>
                <a:gd name="T8" fmla="*/ 0 w 66"/>
                <a:gd name="T9" fmla="*/ 58 h 58"/>
                <a:gd name="T10" fmla="*/ 16 w 66"/>
                <a:gd name="T11" fmla="*/ 30 h 58"/>
                <a:gd name="T12" fmla="*/ 32 w 66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32" y="0"/>
                  </a:moveTo>
                  <a:lnTo>
                    <a:pt x="50" y="30"/>
                  </a:lnTo>
                  <a:lnTo>
                    <a:pt x="66" y="58"/>
                  </a:lnTo>
                  <a:lnTo>
                    <a:pt x="32" y="58"/>
                  </a:lnTo>
                  <a:lnTo>
                    <a:pt x="0" y="58"/>
                  </a:lnTo>
                  <a:lnTo>
                    <a:pt x="16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A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50"/>
            <p:cNvSpPr>
              <a:spLocks/>
            </p:cNvSpPr>
            <p:nvPr userDrawn="1"/>
          </p:nvSpPr>
          <p:spPr bwMode="auto">
            <a:xfrm>
              <a:off x="4406" y="4378"/>
              <a:ext cx="68" cy="58"/>
            </a:xfrm>
            <a:custGeom>
              <a:avLst/>
              <a:gdLst>
                <a:gd name="T0" fmla="*/ 34 w 68"/>
                <a:gd name="T1" fmla="*/ 58 h 58"/>
                <a:gd name="T2" fmla="*/ 18 w 68"/>
                <a:gd name="T3" fmla="*/ 30 h 58"/>
                <a:gd name="T4" fmla="*/ 0 w 68"/>
                <a:gd name="T5" fmla="*/ 0 h 58"/>
                <a:gd name="T6" fmla="*/ 34 w 68"/>
                <a:gd name="T7" fmla="*/ 0 h 58"/>
                <a:gd name="T8" fmla="*/ 68 w 68"/>
                <a:gd name="T9" fmla="*/ 0 h 58"/>
                <a:gd name="T10" fmla="*/ 50 w 68"/>
                <a:gd name="T11" fmla="*/ 30 h 58"/>
                <a:gd name="T12" fmla="*/ 34 w 6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58">
                  <a:moveTo>
                    <a:pt x="34" y="58"/>
                  </a:moveTo>
                  <a:lnTo>
                    <a:pt x="18" y="3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8" y="0"/>
                  </a:lnTo>
                  <a:lnTo>
                    <a:pt x="50" y="30"/>
                  </a:lnTo>
                  <a:lnTo>
                    <a:pt x="34" y="58"/>
                  </a:lnTo>
                  <a:close/>
                </a:path>
              </a:pathLst>
            </a:custGeom>
            <a:solidFill>
              <a:srgbClr val="C1E0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13" name="正方形/長方形 112"/>
          <p:cNvSpPr/>
          <p:nvPr/>
        </p:nvSpPr>
        <p:spPr>
          <a:xfrm>
            <a:off x="421826" y="8687699"/>
            <a:ext cx="4407230" cy="3858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5000">
                <a:srgbClr val="A8CEBE"/>
              </a:gs>
              <a:gs pos="100000">
                <a:srgbClr val="59A17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テキスト プレースホルダー 116"/>
          <p:cNvSpPr>
            <a:spLocks noGrp="1"/>
          </p:cNvSpPr>
          <p:nvPr>
            <p:ph type="body" sz="quarter" idx="10"/>
          </p:nvPr>
        </p:nvSpPr>
        <p:spPr>
          <a:xfrm>
            <a:off x="5391150" y="172447"/>
            <a:ext cx="2019300" cy="595842"/>
          </a:xfrm>
        </p:spPr>
        <p:txBody>
          <a:bodyPr/>
          <a:lstStyle/>
          <a:p>
            <a:pPr algn="ctr"/>
            <a:r>
              <a:rPr kumimoji="1" lang="ja-JP" altLang="en-US" dirty="0"/>
              <a:t>第</a:t>
            </a:r>
            <a:r>
              <a:rPr kumimoji="1" lang="en-US" altLang="ja-JP"/>
              <a:t>9</a:t>
            </a:r>
            <a:r>
              <a:rPr kumimoji="1" lang="ja-JP" altLang="en-US"/>
              <a:t>号</a:t>
            </a:r>
            <a:endParaRPr kumimoji="1" lang="ja-JP" altLang="en-US" dirty="0"/>
          </a:p>
        </p:txBody>
      </p:sp>
      <p:sp>
        <p:nvSpPr>
          <p:cNvPr id="118" name="テキスト プレースホルダー 1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kumimoji="1" lang="ja-JP" altLang="en-US" b="1" dirty="0"/>
              <a:t>令和６年１</a:t>
            </a:r>
            <a:r>
              <a:rPr kumimoji="1" lang="en-US" altLang="ja-JP" b="1" dirty="0"/>
              <a:t>2</a:t>
            </a:r>
            <a:r>
              <a:rPr kumimoji="1" lang="ja-JP" altLang="en-US" b="1" dirty="0"/>
              <a:t>月</a:t>
            </a:r>
          </a:p>
        </p:txBody>
      </p:sp>
      <p:sp>
        <p:nvSpPr>
          <p:cNvPr id="119" name="テキスト プレースホルダー 118"/>
          <p:cNvSpPr>
            <a:spLocks noGrp="1"/>
          </p:cNvSpPr>
          <p:nvPr>
            <p:ph type="body" sz="quarter" idx="12"/>
          </p:nvPr>
        </p:nvSpPr>
        <p:spPr>
          <a:xfrm>
            <a:off x="5426820" y="889747"/>
            <a:ext cx="1983629" cy="413000"/>
          </a:xfrm>
        </p:spPr>
        <p:txBody>
          <a:bodyPr/>
          <a:lstStyle/>
          <a:p>
            <a:pPr algn="r"/>
            <a:r>
              <a:rPr kumimoji="1" lang="ja-JP" altLang="en-US" sz="1400" dirty="0"/>
              <a:t>看護部</a:t>
            </a:r>
          </a:p>
        </p:txBody>
      </p:sp>
      <p:sp>
        <p:nvSpPr>
          <p:cNvPr id="121" name="テキスト プレースホルダー 120"/>
          <p:cNvSpPr>
            <a:spLocks noGrp="1"/>
          </p:cNvSpPr>
          <p:nvPr>
            <p:ph type="body" sz="quarter" idx="14"/>
          </p:nvPr>
        </p:nvSpPr>
        <p:spPr>
          <a:xfrm>
            <a:off x="1451643" y="384407"/>
            <a:ext cx="4238625" cy="1168400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/>
              <a:t>看護部新聞</a:t>
            </a:r>
          </a:p>
        </p:txBody>
      </p:sp>
      <p:sp>
        <p:nvSpPr>
          <p:cNvPr id="124" name="テキスト プレースホルダー 123"/>
          <p:cNvSpPr>
            <a:spLocks noGrp="1"/>
          </p:cNvSpPr>
          <p:nvPr>
            <p:ph type="body" sz="quarter" idx="27"/>
          </p:nvPr>
        </p:nvSpPr>
        <p:spPr>
          <a:xfrm>
            <a:off x="279071" y="7238739"/>
            <a:ext cx="6994263" cy="911678"/>
          </a:xfrm>
        </p:spPr>
        <p:txBody>
          <a:bodyPr>
            <a:normAutofit/>
          </a:bodyPr>
          <a:lstStyle/>
          <a:p>
            <a:r>
              <a:rPr lang="ja-JP" altLang="en-US" sz="1200" dirty="0"/>
              <a:t>入職して</a:t>
            </a:r>
            <a:r>
              <a:rPr lang="en-US" altLang="ja-JP" sz="1200" dirty="0"/>
              <a:t>8</a:t>
            </a:r>
            <a:r>
              <a:rPr lang="ja-JP" altLang="en-US" sz="1200" dirty="0"/>
              <a:t>か月目に入り、少しずつ出来ることも増える一方で多重課題に悩む頃です。</a:t>
            </a:r>
            <a:endParaRPr lang="en-US" altLang="ja-JP" sz="1200" dirty="0"/>
          </a:p>
          <a:p>
            <a:r>
              <a:rPr lang="ja-JP" altLang="en-US" sz="1200" dirty="0"/>
              <a:t>優しい先輩方の手厚いサポートを受け、</a:t>
            </a:r>
            <a:r>
              <a:rPr lang="en-US" altLang="ja-JP" sz="1200" dirty="0"/>
              <a:t>5</a:t>
            </a:r>
            <a:r>
              <a:rPr lang="ja-JP" altLang="en-US" sz="1200" dirty="0"/>
              <a:t>人それぞれの部署で一生懸命頑張っています。</a:t>
            </a:r>
            <a:endParaRPr lang="en-US" altLang="ja-JP" sz="1200" dirty="0"/>
          </a:p>
          <a:p>
            <a:r>
              <a:rPr kumimoji="1" lang="en-US" altLang="ja-JP" sz="1200" dirty="0"/>
              <a:t>10</a:t>
            </a:r>
            <a:r>
              <a:rPr kumimoji="1" lang="ja-JP" altLang="en-US" sz="1200" dirty="0"/>
              <a:t>月の研修では、それぞれの成長を確認し、今後の目標を設定しました。</a:t>
            </a:r>
            <a:endParaRPr kumimoji="1" lang="en-US" altLang="ja-JP" sz="1200" dirty="0"/>
          </a:p>
          <a:p>
            <a:endParaRPr kumimoji="1" lang="ja-JP" altLang="en-US" sz="1100" dirty="0"/>
          </a:p>
        </p:txBody>
      </p:sp>
      <p:pic>
        <p:nvPicPr>
          <p:cNvPr id="7" name="図プレースホルダー 6">
            <a:extLst>
              <a:ext uri="{FF2B5EF4-FFF2-40B4-BE49-F238E27FC236}">
                <a16:creationId xmlns:a16="http://schemas.microsoft.com/office/drawing/2014/main" id="{BC493DC4-4CE4-42E5-9436-10D2FA8B11FD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8199" b="25784"/>
          <a:stretch/>
        </p:blipFill>
        <p:spPr>
          <a:xfrm>
            <a:off x="5391149" y="8746600"/>
            <a:ext cx="1735385" cy="172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6" name="テキスト プレースホルダー 125"/>
          <p:cNvSpPr>
            <a:spLocks noGrp="1"/>
          </p:cNvSpPr>
          <p:nvPr>
            <p:ph type="body" sz="quarter" idx="31"/>
          </p:nvPr>
        </p:nvSpPr>
        <p:spPr>
          <a:xfrm>
            <a:off x="386683" y="9173587"/>
            <a:ext cx="4854825" cy="1253111"/>
          </a:xfrm>
        </p:spPr>
        <p:txBody>
          <a:bodyPr>
            <a:normAutofit/>
          </a:bodyPr>
          <a:lstStyle/>
          <a:p>
            <a:r>
              <a:rPr kumimoji="1" lang="ja-JP" altLang="en-US" sz="1200" dirty="0"/>
              <a:t>毎月研修を行い、新人看護師の様子を研修担当者と打合せを行いながら、現場で活かせるよう実りある研修</a:t>
            </a:r>
            <a:r>
              <a:rPr lang="ja-JP" altLang="en-US" sz="1200" dirty="0"/>
              <a:t>を実施するように努めています。まだまだ報告やアセスメントに自信がないことが多くありますが、部署の先輩看護師のサポートを受け成長しつつありますので、今後ともご指導どうぞ宜しくお願いします。</a:t>
            </a:r>
            <a:endParaRPr lang="en-US" altLang="ja-JP" sz="1200" dirty="0"/>
          </a:p>
          <a:p>
            <a:r>
              <a:rPr kumimoji="1" lang="ja-JP" altLang="en-US" sz="1200" dirty="0"/>
              <a:t>有持由江</a:t>
            </a:r>
          </a:p>
        </p:txBody>
      </p:sp>
      <p:sp>
        <p:nvSpPr>
          <p:cNvPr id="128" name="テキスト プレースホルダー 127"/>
          <p:cNvSpPr>
            <a:spLocks noGrp="1"/>
          </p:cNvSpPr>
          <p:nvPr>
            <p:ph type="body" sz="quarter" idx="34"/>
          </p:nvPr>
        </p:nvSpPr>
        <p:spPr>
          <a:xfrm>
            <a:off x="406537" y="8769827"/>
            <a:ext cx="3614376" cy="381000"/>
          </a:xfrm>
        </p:spPr>
        <p:txBody>
          <a:bodyPr/>
          <a:lstStyle/>
          <a:p>
            <a:r>
              <a:rPr kumimoji="1" lang="ja-JP" altLang="en-US" dirty="0"/>
              <a:t>新人研修責任者より</a:t>
            </a:r>
          </a:p>
        </p:txBody>
      </p:sp>
      <p:sp>
        <p:nvSpPr>
          <p:cNvPr id="129" name="テキスト プレースホルダー 128"/>
          <p:cNvSpPr>
            <a:spLocks noGrp="1"/>
          </p:cNvSpPr>
          <p:nvPr>
            <p:ph type="body" sz="quarter" idx="49"/>
          </p:nvPr>
        </p:nvSpPr>
        <p:spPr>
          <a:xfrm>
            <a:off x="5441095" y="2541396"/>
            <a:ext cx="1533530" cy="126900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8046" y="-537029"/>
            <a:ext cx="2345215" cy="344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表面：汎用パターン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-1" y="1359897"/>
            <a:ext cx="7559676" cy="50800"/>
            <a:chOff x="-1" y="1340847"/>
            <a:chExt cx="7559676" cy="50800"/>
          </a:xfrm>
        </p:grpSpPr>
        <p:cxnSp>
          <p:nvCxnSpPr>
            <p:cNvPr id="149" name="直線コネクタ 148"/>
            <p:cNvCxnSpPr/>
            <p:nvPr/>
          </p:nvCxnSpPr>
          <p:spPr>
            <a:xfrm>
              <a:off x="-1" y="1340847"/>
              <a:ext cx="7559676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>
              <a:off x="-1" y="1391647"/>
              <a:ext cx="755967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図プレースホルダー 13">
            <a:extLst>
              <a:ext uri="{FF2B5EF4-FFF2-40B4-BE49-F238E27FC236}">
                <a16:creationId xmlns:a16="http://schemas.microsoft.com/office/drawing/2014/main" id="{036E21EA-1C75-40A8-9416-1A91D76206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-1665" b="8884"/>
          <a:stretch/>
        </p:blipFill>
        <p:spPr>
          <a:xfrm>
            <a:off x="200634" y="55305"/>
            <a:ext cx="873962" cy="1205895"/>
          </a:xfrm>
          <a:prstGeom prst="rect">
            <a:avLst/>
          </a:prstGeom>
        </p:spPr>
      </p:pic>
      <p:pic>
        <p:nvPicPr>
          <p:cNvPr id="18" name="図プレースホルダー 17">
            <a:extLst>
              <a:ext uri="{FF2B5EF4-FFF2-40B4-BE49-F238E27FC236}">
                <a16:creationId xmlns:a16="http://schemas.microsoft.com/office/drawing/2014/main" id="{942CFC37-59F0-415F-89D5-9960557D50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18468" b="24200"/>
          <a:stretch/>
        </p:blipFill>
        <p:spPr>
          <a:xfrm>
            <a:off x="229432" y="1439734"/>
            <a:ext cx="6888830" cy="534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3" name="テキスト プレースホルダー 122"/>
          <p:cNvSpPr>
            <a:spLocks noGrp="1"/>
          </p:cNvSpPr>
          <p:nvPr>
            <p:ph type="body" sz="quarter" idx="17"/>
          </p:nvPr>
        </p:nvSpPr>
        <p:spPr>
          <a:xfrm>
            <a:off x="200634" y="6723056"/>
            <a:ext cx="4535203" cy="499064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令和</a:t>
            </a:r>
            <a:r>
              <a:rPr kumimoji="1" lang="en-US" altLang="ja-JP" dirty="0"/>
              <a:t>6</a:t>
            </a:r>
            <a:r>
              <a:rPr kumimoji="1" lang="ja-JP" altLang="en-US" dirty="0"/>
              <a:t>年度　新人看護師</a:t>
            </a:r>
            <a:r>
              <a:rPr kumimoji="1" lang="en-US" altLang="ja-JP" dirty="0"/>
              <a:t>5</a:t>
            </a:r>
            <a:r>
              <a:rPr kumimoji="1" lang="ja-JP" altLang="en-US" dirty="0"/>
              <a:t>名　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0CE2B170-D457-47A0-A8A2-53F8DED96837}"/>
              </a:ext>
            </a:extLst>
          </p:cNvPr>
          <p:cNvSpPr/>
          <p:nvPr/>
        </p:nvSpPr>
        <p:spPr>
          <a:xfrm>
            <a:off x="6042188" y="3234667"/>
            <a:ext cx="1452278" cy="970359"/>
          </a:xfrm>
          <a:prstGeom prst="wedgeRoundRectCallout">
            <a:avLst>
              <a:gd name="adj1" fmla="val -68406"/>
              <a:gd name="adj2" fmla="val -5327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dirty="0"/>
              <a:t>患者さんの</a:t>
            </a:r>
            <a:endParaRPr kumimoji="1" lang="en-US" altLang="ja-JP" sz="1050" dirty="0"/>
          </a:p>
          <a:p>
            <a:r>
              <a:rPr lang="ja-JP" altLang="en-US" sz="1050" dirty="0"/>
              <a:t>病気もみれて笑顔で対応できる看護師になりたいです。</a:t>
            </a:r>
            <a:endParaRPr kumimoji="1" lang="ja-JP" altLang="en-US" sz="1050" dirty="0"/>
          </a:p>
        </p:txBody>
      </p:sp>
      <p:sp>
        <p:nvSpPr>
          <p:cNvPr id="114" name="吹き出し: 角を丸めた四角形 113">
            <a:extLst>
              <a:ext uri="{FF2B5EF4-FFF2-40B4-BE49-F238E27FC236}">
                <a16:creationId xmlns:a16="http://schemas.microsoft.com/office/drawing/2014/main" id="{CB61D60B-DA2C-45D2-ABC1-B477B13DFBA9}"/>
              </a:ext>
            </a:extLst>
          </p:cNvPr>
          <p:cNvSpPr/>
          <p:nvPr/>
        </p:nvSpPr>
        <p:spPr>
          <a:xfrm>
            <a:off x="5830553" y="4799110"/>
            <a:ext cx="1613918" cy="1039555"/>
          </a:xfrm>
          <a:prstGeom prst="wedgeRoundRectCallout">
            <a:avLst>
              <a:gd name="adj1" fmla="val -65727"/>
              <a:gd name="adj2" fmla="val -395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dirty="0"/>
              <a:t>忙しい場面でも</a:t>
            </a:r>
            <a:endParaRPr kumimoji="1" lang="en-US" altLang="ja-JP" sz="1050" dirty="0"/>
          </a:p>
          <a:p>
            <a:r>
              <a:rPr lang="ja-JP" altLang="en-US" sz="1050" dirty="0"/>
              <a:t>笑顔で</a:t>
            </a:r>
            <a:r>
              <a:rPr kumimoji="1" lang="ja-JP" altLang="en-US" sz="1050" dirty="0"/>
              <a:t>謙虚に</a:t>
            </a:r>
            <a:endParaRPr kumimoji="1" lang="en-US" altLang="ja-JP" sz="1050" dirty="0"/>
          </a:p>
          <a:p>
            <a:r>
              <a:rPr kumimoji="1" lang="ja-JP" altLang="en-US" sz="1050" dirty="0"/>
              <a:t>患者さんにも先輩にも信頼してもらえる看護師になりたいです。</a:t>
            </a:r>
          </a:p>
        </p:txBody>
      </p:sp>
      <p:sp>
        <p:nvSpPr>
          <p:cNvPr id="115" name="吹き出し: 角を丸めた四角形 114">
            <a:extLst>
              <a:ext uri="{FF2B5EF4-FFF2-40B4-BE49-F238E27FC236}">
                <a16:creationId xmlns:a16="http://schemas.microsoft.com/office/drawing/2014/main" id="{349D4C7E-1AAD-40B6-BD1B-C77624B6B82F}"/>
              </a:ext>
            </a:extLst>
          </p:cNvPr>
          <p:cNvSpPr/>
          <p:nvPr/>
        </p:nvSpPr>
        <p:spPr>
          <a:xfrm>
            <a:off x="2679165" y="3700189"/>
            <a:ext cx="1745164" cy="970359"/>
          </a:xfrm>
          <a:prstGeom prst="wedgeRoundRectCallout">
            <a:avLst>
              <a:gd name="adj1" fmla="val 25247"/>
              <a:gd name="adj2" fmla="val -7885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dirty="0"/>
              <a:t>患者さんに丁寧に対応し、チームの一員としてもっと自信をもって動けるようになりたいです。</a:t>
            </a:r>
          </a:p>
        </p:txBody>
      </p:sp>
      <p:sp>
        <p:nvSpPr>
          <p:cNvPr id="116" name="吹き出し: 角を丸めた四角形 115">
            <a:extLst>
              <a:ext uri="{FF2B5EF4-FFF2-40B4-BE49-F238E27FC236}">
                <a16:creationId xmlns:a16="http://schemas.microsoft.com/office/drawing/2014/main" id="{20ED64F8-3AA3-4625-A189-7E78C8DE12D5}"/>
              </a:ext>
            </a:extLst>
          </p:cNvPr>
          <p:cNvSpPr/>
          <p:nvPr/>
        </p:nvSpPr>
        <p:spPr>
          <a:xfrm>
            <a:off x="91369" y="1572525"/>
            <a:ext cx="1835356" cy="955772"/>
          </a:xfrm>
          <a:prstGeom prst="wedgeRoundRectCallout">
            <a:avLst>
              <a:gd name="adj1" fmla="val 61164"/>
              <a:gd name="adj2" fmla="val 2089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dirty="0"/>
              <a:t>ゆとりをもって</a:t>
            </a:r>
            <a:endParaRPr kumimoji="1" lang="en-US" altLang="ja-JP" sz="1050" dirty="0"/>
          </a:p>
          <a:p>
            <a:r>
              <a:rPr kumimoji="1" lang="ja-JP" altLang="en-US" sz="1050" dirty="0"/>
              <a:t>仕事ができるようになりたいです。</a:t>
            </a:r>
            <a:endParaRPr kumimoji="1" lang="en-US" altLang="ja-JP" sz="1050" dirty="0"/>
          </a:p>
          <a:p>
            <a:r>
              <a:rPr kumimoji="1" lang="ja-JP" altLang="en-US" sz="1050" dirty="0"/>
              <a:t>勉強を怠らず</a:t>
            </a:r>
            <a:endParaRPr kumimoji="1" lang="en-US" altLang="ja-JP" sz="1050" dirty="0"/>
          </a:p>
          <a:p>
            <a:r>
              <a:rPr lang="ja-JP" altLang="en-US" sz="1050" dirty="0"/>
              <a:t>頑張っていきたいです。</a:t>
            </a:r>
            <a:endParaRPr kumimoji="1" lang="en-US" altLang="ja-JP" sz="1050" dirty="0"/>
          </a:p>
        </p:txBody>
      </p:sp>
      <p:sp>
        <p:nvSpPr>
          <p:cNvPr id="120" name="吹き出し: 角を丸めた四角形 119">
            <a:extLst>
              <a:ext uri="{FF2B5EF4-FFF2-40B4-BE49-F238E27FC236}">
                <a16:creationId xmlns:a16="http://schemas.microsoft.com/office/drawing/2014/main" id="{F051655F-C08F-49C2-987B-A71762BFBFBA}"/>
              </a:ext>
            </a:extLst>
          </p:cNvPr>
          <p:cNvSpPr/>
          <p:nvPr/>
        </p:nvSpPr>
        <p:spPr>
          <a:xfrm>
            <a:off x="60474" y="5707417"/>
            <a:ext cx="1560195" cy="970359"/>
          </a:xfrm>
          <a:prstGeom prst="wedgeRoundRectCallout">
            <a:avLst>
              <a:gd name="adj1" fmla="val 62699"/>
              <a:gd name="adj2" fmla="val -357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dirty="0"/>
              <a:t>「笑顔・抜けなし・自立・真剣・経験」</a:t>
            </a:r>
            <a:endParaRPr kumimoji="1" lang="en-US" altLang="ja-JP" sz="1050" dirty="0"/>
          </a:p>
          <a:p>
            <a:r>
              <a:rPr lang="ja-JP" altLang="en-US" sz="1050" dirty="0"/>
              <a:t>で頑張りたいです。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628610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</TotalTime>
  <Words>251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Arial</vt:lpstr>
      <vt:lpstr>Calibri</vt:lpstr>
      <vt:lpstr>Calibri Light</vt:lpstr>
      <vt:lpstr>Century Gothic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看護部</dc:creator>
  <cp:lastModifiedBy>髙橋晶子</cp:lastModifiedBy>
  <cp:revision>18</cp:revision>
  <dcterms:created xsi:type="dcterms:W3CDTF">2016-02-04T06:10:18Z</dcterms:created>
  <dcterms:modified xsi:type="dcterms:W3CDTF">2024-12-05T04:36:02Z</dcterms:modified>
</cp:coreProperties>
</file>