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291"/>
    <a:srgbClr val="F8F0BE"/>
    <a:srgbClr val="E6485F"/>
    <a:srgbClr val="F09AB9"/>
    <a:srgbClr val="F199A6"/>
    <a:srgbClr val="F7C5CC"/>
    <a:srgbClr val="FADADF"/>
    <a:srgbClr val="D3E8C6"/>
    <a:srgbClr val="F6C3A0"/>
    <a:srgbClr val="ED9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1150" y="172447"/>
            <a:ext cx="2019300" cy="4826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00</a:t>
            </a:r>
            <a:r>
              <a:rPr kumimoji="1" lang="ja-JP" altLang="en-US" dirty="0"/>
              <a:t>号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1150" y="5534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平成</a:t>
            </a:r>
            <a:r>
              <a:rPr kumimoji="1" lang="en-US" altLang="ja-JP" dirty="0"/>
              <a:t>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　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1150" y="8201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0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発行：中央区舞黒小学校　　　　　編集：広報部　　　　　　　　　　　総児童数 </a:t>
            </a:r>
            <a:r>
              <a:rPr kumimoji="1" lang="en-US" altLang="ja-JP" dirty="0"/>
              <a:t>526</a:t>
            </a:r>
            <a:r>
              <a:rPr kumimoji="1" lang="ja-JP" altLang="en-US" dirty="0"/>
              <a:t>名　○月○日現在</a:t>
            </a:r>
          </a:p>
        </p:txBody>
      </p:sp>
      <p:sp>
        <p:nvSpPr>
          <p:cNvPr id="13" name="図プレースホルダー 361"/>
          <p:cNvSpPr>
            <a:spLocks noGrp="1"/>
          </p:cNvSpPr>
          <p:nvPr>
            <p:ph type="pic" sz="quarter" idx="13" hasCustomPrompt="1"/>
          </p:nvPr>
        </p:nvSpPr>
        <p:spPr>
          <a:xfrm>
            <a:off x="255423" y="253713"/>
            <a:ext cx="747877" cy="914974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校章などを追加する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03300" y="266700"/>
            <a:ext cx="4238625" cy="1168400"/>
          </a:xfrm>
        </p:spPr>
        <p:txBody>
          <a:bodyPr>
            <a:normAutofit/>
          </a:bodyPr>
          <a:lstStyle>
            <a:lvl1pPr marL="0" indent="0" algn="ctr">
              <a:buNone/>
              <a:defRPr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PTA</a:t>
            </a:r>
            <a:r>
              <a:rPr kumimoji="1" lang="ja-JP" altLang="en-US" dirty="0"/>
              <a:t>便り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5" hasCustomPrompt="1"/>
          </p:nvPr>
        </p:nvSpPr>
        <p:spPr>
          <a:xfrm>
            <a:off x="279071" y="1691300"/>
            <a:ext cx="6996442" cy="4813086"/>
          </a:xfrm>
          <a:prstGeom prst="roundRect">
            <a:avLst>
              <a:gd name="adj" fmla="val 3503"/>
            </a:avLst>
          </a:pr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1656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3" name="図プレースホルダー 16"/>
          <p:cNvSpPr>
            <a:spLocks noGrp="1"/>
          </p:cNvSpPr>
          <p:nvPr>
            <p:ph type="pic" sz="quarter" idx="29" hasCustomPrompt="1"/>
          </p:nvPr>
        </p:nvSpPr>
        <p:spPr>
          <a:xfrm>
            <a:off x="4870209" y="8783472"/>
            <a:ext cx="2207182" cy="147320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5" name="テキスト プレースホルダー 386"/>
          <p:cNvSpPr>
            <a:spLocks noGrp="1"/>
          </p:cNvSpPr>
          <p:nvPr>
            <p:ph type="body" sz="quarter" idx="31" hasCustomPrompt="1"/>
          </p:nvPr>
        </p:nvSpPr>
        <p:spPr>
          <a:xfrm>
            <a:off x="454868" y="9316368"/>
            <a:ext cx="4144954" cy="111033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64" name="図プレースホルダー 16"/>
          <p:cNvSpPr>
            <a:spLocks noGrp="1"/>
          </p:cNvSpPr>
          <p:nvPr>
            <p:ph type="pic" sz="quarter" idx="33" hasCustomPrompt="1"/>
          </p:nvPr>
        </p:nvSpPr>
        <p:spPr>
          <a:xfrm rot="172600">
            <a:off x="4479674" y="5932281"/>
            <a:ext cx="2781948" cy="2021027"/>
          </a:xfrm>
          <a:blipFill dpi="0" rotWithShape="1">
            <a:blip r:embed="rId5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20000"/>
              </a:prstClr>
            </a:outerShdw>
          </a:effectLst>
        </p:spPr>
        <p:txBody>
          <a:bodyPr tIns="72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1" name="テキスト プレースホルダー 386"/>
          <p:cNvSpPr>
            <a:spLocks noGrp="1"/>
          </p:cNvSpPr>
          <p:nvPr>
            <p:ph type="body" sz="quarter" idx="27" hasCustomPrompt="1"/>
          </p:nvPr>
        </p:nvSpPr>
        <p:spPr>
          <a:xfrm>
            <a:off x="279071" y="7180058"/>
            <a:ext cx="4000829" cy="1226688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7" hasCustomPrompt="1"/>
          </p:nvPr>
        </p:nvSpPr>
        <p:spPr>
          <a:xfrm>
            <a:off x="279072" y="6685044"/>
            <a:ext cx="4118884" cy="615305"/>
          </a:xfrm>
        </p:spPr>
        <p:txBody>
          <a:bodyPr>
            <a:normAutofit/>
          </a:bodyPr>
          <a:lstStyle>
            <a:lvl1pPr marL="0" indent="0">
              <a:buNone/>
              <a:defRPr sz="2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8543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135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462978" y="8847064"/>
            <a:ext cx="3614376" cy="381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137" name="テキスト プレースホルダー 19"/>
          <p:cNvSpPr>
            <a:spLocks noGrp="1"/>
          </p:cNvSpPr>
          <p:nvPr>
            <p:ph type="body" sz="quarter" idx="49" hasCustomPrompt="1"/>
          </p:nvPr>
        </p:nvSpPr>
        <p:spPr>
          <a:xfrm>
            <a:off x="5677054" y="2568948"/>
            <a:ext cx="1533530" cy="1269004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ここに文章を入れましょう</a:t>
            </a:r>
          </a:p>
        </p:txBody>
      </p:sp>
    </p:spTree>
    <p:extLst>
      <p:ext uri="{BB962C8B-B14F-4D97-AF65-F5344CB8AC3E}">
        <p14:creationId xmlns:p14="http://schemas.microsoft.com/office/powerpoint/2010/main" val="375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766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31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73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16"/>
          <p:cNvSpPr>
            <a:spLocks noGrp="1"/>
          </p:cNvSpPr>
          <p:nvPr>
            <p:ph type="pic" sz="quarter" idx="28" hasCustomPrompt="1"/>
          </p:nvPr>
        </p:nvSpPr>
        <p:spPr>
          <a:xfrm rot="21111359">
            <a:off x="326958" y="1479396"/>
            <a:ext cx="2819257" cy="2048131"/>
          </a:xfrm>
          <a:blipFill dpi="0" rotWithShape="1">
            <a:blip r:embed="rId2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txBody>
          <a:bodyPr tIns="720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" name="図プレースホルダー 16"/>
          <p:cNvSpPr>
            <a:spLocks noGrp="1"/>
          </p:cNvSpPr>
          <p:nvPr>
            <p:ph type="pic" sz="quarter" idx="29" hasCustomPrompt="1"/>
          </p:nvPr>
        </p:nvSpPr>
        <p:spPr>
          <a:xfrm rot="414247">
            <a:off x="297557" y="4735367"/>
            <a:ext cx="3279024" cy="2382143"/>
          </a:xfrm>
          <a:blipFill dpi="0" rotWithShape="1">
            <a:blip r:embed="rId3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txBody>
          <a:bodyPr tIns="828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9" name="図プレースホルダー 16"/>
          <p:cNvSpPr>
            <a:spLocks noGrp="1"/>
          </p:cNvSpPr>
          <p:nvPr>
            <p:ph type="pic" sz="quarter" idx="30" hasCustomPrompt="1"/>
          </p:nvPr>
        </p:nvSpPr>
        <p:spPr>
          <a:xfrm rot="21073439">
            <a:off x="2124033" y="3142171"/>
            <a:ext cx="3208425" cy="2197722"/>
          </a:xfrm>
          <a:blipFill dpi="0" rotWithShape="1">
            <a:blip r:embed="rId4"/>
            <a:srcRect/>
            <a:tile tx="0" ty="0" sx="100000" sy="100000" flip="none" algn="ctr"/>
          </a:blipFill>
          <a:ln w="762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20000"/>
              </a:prstClr>
            </a:outerShdw>
          </a:effectLst>
        </p:spPr>
        <p:txBody>
          <a:bodyPr tIns="720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3728246" y="2174625"/>
            <a:ext cx="3652517" cy="381000"/>
          </a:xfrm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None/>
              <a:defRPr sz="4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8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</a:t>
            </a:r>
          </a:p>
        </p:txBody>
      </p:sp>
      <p:sp>
        <p:nvSpPr>
          <p:cNvPr id="14" name="テキスト プレースホルダー 19"/>
          <p:cNvSpPr>
            <a:spLocks noGrp="1"/>
          </p:cNvSpPr>
          <p:nvPr>
            <p:ph type="body" sz="quarter" idx="35" hasCustomPrompt="1"/>
          </p:nvPr>
        </p:nvSpPr>
        <p:spPr>
          <a:xfrm>
            <a:off x="3900719" y="2452331"/>
            <a:ext cx="3307569" cy="381000"/>
          </a:xfrm>
        </p:spPr>
        <p:txBody>
          <a:bodyPr>
            <a:noAutofit/>
          </a:bodyPr>
          <a:lstStyle>
            <a:lvl1pPr marL="0" indent="0" algn="ctr">
              <a:buNone/>
              <a:defRPr sz="28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8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20XX.XX.XX</a:t>
            </a:r>
            <a:endParaRPr kumimoji="1" lang="ja-JP" altLang="en-US" dirty="0"/>
          </a:p>
        </p:txBody>
      </p:sp>
      <p:sp>
        <p:nvSpPr>
          <p:cNvPr id="16" name="テキスト プレースホルダー 19"/>
          <p:cNvSpPr>
            <a:spLocks noGrp="1"/>
          </p:cNvSpPr>
          <p:nvPr>
            <p:ph type="body" sz="quarter" idx="51" hasCustomPrompt="1"/>
          </p:nvPr>
        </p:nvSpPr>
        <p:spPr>
          <a:xfrm>
            <a:off x="4256627" y="5507541"/>
            <a:ext cx="3078953" cy="863448"/>
          </a:xfrm>
        </p:spPr>
        <p:txBody>
          <a:bodyPr>
            <a:noAutofit/>
          </a:bodyPr>
          <a:lstStyle>
            <a:lvl1pPr marL="0" indent="0" algn="l">
              <a:buNone/>
              <a:defRPr sz="2000" b="1" cap="none" spc="0">
                <a:ln>
                  <a:noFill/>
                </a:ln>
                <a:solidFill>
                  <a:schemeClr val="accent2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ここにタイトルを入れましょう</a:t>
            </a:r>
          </a:p>
        </p:txBody>
      </p:sp>
      <p:sp>
        <p:nvSpPr>
          <p:cNvPr id="17" name="テキスト プレースホルダー 386"/>
          <p:cNvSpPr>
            <a:spLocks noGrp="1"/>
          </p:cNvSpPr>
          <p:nvPr>
            <p:ph type="body" sz="quarter" idx="52" hasCustomPrompt="1"/>
          </p:nvPr>
        </p:nvSpPr>
        <p:spPr>
          <a:xfrm>
            <a:off x="4256627" y="6158057"/>
            <a:ext cx="3078953" cy="138286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9" name="図プレースホルダー 16"/>
          <p:cNvSpPr>
            <a:spLocks noGrp="1"/>
          </p:cNvSpPr>
          <p:nvPr>
            <p:ph type="pic" sz="quarter" idx="45" hasCustomPrompt="1"/>
          </p:nvPr>
        </p:nvSpPr>
        <p:spPr>
          <a:xfrm>
            <a:off x="235861" y="7670800"/>
            <a:ext cx="1919325" cy="1390416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1" name="図プレースホルダー 16"/>
          <p:cNvSpPr>
            <a:spLocks noGrp="1"/>
          </p:cNvSpPr>
          <p:nvPr>
            <p:ph type="pic" sz="quarter" idx="53" hasCustomPrompt="1"/>
          </p:nvPr>
        </p:nvSpPr>
        <p:spPr>
          <a:xfrm>
            <a:off x="5501455" y="3419019"/>
            <a:ext cx="1869560" cy="1838172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tIns="288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2" name="図プレースホルダー 16"/>
          <p:cNvSpPr>
            <a:spLocks noGrp="1"/>
          </p:cNvSpPr>
          <p:nvPr>
            <p:ph type="pic" sz="quarter" idx="54" hasCustomPrompt="1"/>
          </p:nvPr>
        </p:nvSpPr>
        <p:spPr>
          <a:xfrm>
            <a:off x="2257853" y="9083062"/>
            <a:ext cx="1919325" cy="139041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3" name="テキスト プレースホルダー 386"/>
          <p:cNvSpPr>
            <a:spLocks noGrp="1"/>
          </p:cNvSpPr>
          <p:nvPr>
            <p:ph type="body" sz="quarter" idx="55" hasCustomPrompt="1"/>
          </p:nvPr>
        </p:nvSpPr>
        <p:spPr>
          <a:xfrm>
            <a:off x="2257853" y="7682319"/>
            <a:ext cx="1962287" cy="1375156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4" name="テキスト プレースホルダー 386"/>
          <p:cNvSpPr>
            <a:spLocks noGrp="1"/>
          </p:cNvSpPr>
          <p:nvPr>
            <p:ph type="body" sz="quarter" idx="56" hasCustomPrompt="1"/>
          </p:nvPr>
        </p:nvSpPr>
        <p:spPr>
          <a:xfrm>
            <a:off x="235861" y="9150017"/>
            <a:ext cx="1962287" cy="1375156"/>
          </a:xfrm>
        </p:spPr>
        <p:txBody>
          <a:bodyPr>
            <a:normAutofit/>
          </a:bodyPr>
          <a:lstStyle>
            <a:lvl1pPr marL="0" marR="0" indent="0" algn="r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4457700" y="7670800"/>
            <a:ext cx="1910022" cy="2802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8" name="縦書きテキスト プレースホルダー 27"/>
          <p:cNvSpPr>
            <a:spLocks noGrp="1"/>
          </p:cNvSpPr>
          <p:nvPr>
            <p:ph type="body" orient="vert" sz="quarter" idx="57" hasCustomPrompt="1"/>
          </p:nvPr>
        </p:nvSpPr>
        <p:spPr>
          <a:xfrm>
            <a:off x="6533453" y="7831925"/>
            <a:ext cx="626890" cy="2743186"/>
          </a:xfrm>
        </p:spPr>
        <p:txBody>
          <a:bodyPr vert="eaVer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タイトルを入れる</a:t>
            </a:r>
          </a:p>
        </p:txBody>
      </p:sp>
      <p:sp>
        <p:nvSpPr>
          <p:cNvPr id="30" name="縦書きテキスト プレースホルダー 29"/>
          <p:cNvSpPr>
            <a:spLocks noGrp="1"/>
          </p:cNvSpPr>
          <p:nvPr>
            <p:ph type="body" orient="vert" sz="quarter" idx="58" hasCustomPrompt="1"/>
          </p:nvPr>
        </p:nvSpPr>
        <p:spPr>
          <a:xfrm>
            <a:off x="4220138" y="7682318"/>
            <a:ext cx="2171157" cy="2791159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1</a:t>
            </a:r>
            <a:r>
              <a:rPr kumimoji="1" lang="ja-JP" altLang="en-US" dirty="0"/>
              <a:t> </a:t>
            </a:r>
            <a:r>
              <a:rPr kumimoji="1" lang="en-US" altLang="ja-JP" dirty="0"/>
              <a:t>9</a:t>
            </a:r>
            <a:r>
              <a:rPr kumimoji="1" lang="ja-JP" altLang="en-US" dirty="0"/>
              <a:t> </a:t>
            </a:r>
            <a:r>
              <a:rPr kumimoji="1" lang="en-US" altLang="ja-JP" dirty="0"/>
              <a:t>2</a:t>
            </a:r>
            <a:r>
              <a:rPr kumimoji="1" lang="ja-JP" altLang="en-US" dirty="0"/>
              <a:t>文字程度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</a:p>
        </p:txBody>
      </p:sp>
      <p:sp>
        <p:nvSpPr>
          <p:cNvPr id="18" name="テキスト プレースホルダー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1150" y="172447"/>
            <a:ext cx="2019300" cy="4826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00</a:t>
            </a:r>
            <a:r>
              <a:rPr kumimoji="1" lang="ja-JP" altLang="en-US" dirty="0"/>
              <a:t>号</a:t>
            </a:r>
          </a:p>
        </p:txBody>
      </p:sp>
      <p:sp>
        <p:nvSpPr>
          <p:cNvPr id="20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1150" y="5534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平成</a:t>
            </a:r>
            <a:r>
              <a:rPr kumimoji="1" lang="en-US" altLang="ja-JP" dirty="0"/>
              <a:t>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　</a:t>
            </a:r>
          </a:p>
        </p:txBody>
      </p:sp>
      <p:sp>
        <p:nvSpPr>
          <p:cNvPr id="25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1150" y="8201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0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発行：中央区舞黒小学校　　　　　編集：広報部　　　　　　　　　　　総児童数 </a:t>
            </a:r>
            <a:r>
              <a:rPr kumimoji="1" lang="en-US" altLang="ja-JP" dirty="0"/>
              <a:t>526</a:t>
            </a:r>
            <a:r>
              <a:rPr kumimoji="1" lang="ja-JP" altLang="en-US" dirty="0"/>
              <a:t>名　○月○日現在</a:t>
            </a:r>
          </a:p>
        </p:txBody>
      </p:sp>
      <p:sp>
        <p:nvSpPr>
          <p:cNvPr id="26" name="図プレースホルダー 361"/>
          <p:cNvSpPr>
            <a:spLocks noGrp="1"/>
          </p:cNvSpPr>
          <p:nvPr>
            <p:ph type="pic" sz="quarter" idx="13" hasCustomPrompt="1"/>
          </p:nvPr>
        </p:nvSpPr>
        <p:spPr>
          <a:xfrm>
            <a:off x="255423" y="253713"/>
            <a:ext cx="747877" cy="914974"/>
          </a:xfrm>
          <a:blipFill dpi="0" rotWithShape="1">
            <a:blip r:embed="rId6"/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校章などを追加する</a:t>
            </a:r>
          </a:p>
        </p:txBody>
      </p:sp>
      <p:sp>
        <p:nvSpPr>
          <p:cNvPr id="27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03300" y="266700"/>
            <a:ext cx="4238625" cy="1168400"/>
          </a:xfrm>
        </p:spPr>
        <p:txBody>
          <a:bodyPr>
            <a:normAutofit/>
          </a:bodyPr>
          <a:lstStyle>
            <a:lvl1pPr marL="0" indent="0" algn="ctr">
              <a:buNone/>
              <a:defRPr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PTA</a:t>
            </a:r>
            <a:r>
              <a:rPr kumimoji="1" lang="ja-JP" altLang="en-US" dirty="0"/>
              <a:t>便り</a:t>
            </a:r>
          </a:p>
        </p:txBody>
      </p:sp>
    </p:spTree>
    <p:extLst>
      <p:ext uri="{BB962C8B-B14F-4D97-AF65-F5344CB8AC3E}">
        <p14:creationId xmlns:p14="http://schemas.microsoft.com/office/powerpoint/2010/main" val="355022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1150" y="172447"/>
            <a:ext cx="2019300" cy="4826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00</a:t>
            </a:r>
            <a:r>
              <a:rPr kumimoji="1" lang="ja-JP" altLang="en-US" dirty="0"/>
              <a:t>号</a:t>
            </a:r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1150" y="5534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平成</a:t>
            </a:r>
            <a:r>
              <a:rPr kumimoji="1" lang="en-US" altLang="ja-JP" dirty="0"/>
              <a:t>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　</a:t>
            </a:r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2" hasCustomPrompt="1"/>
          </p:nvPr>
        </p:nvSpPr>
        <p:spPr>
          <a:xfrm>
            <a:off x="5391150" y="807447"/>
            <a:ext cx="2019300" cy="482600"/>
          </a:xfrm>
        </p:spPr>
        <p:txBody>
          <a:bodyPr>
            <a:noAutofit/>
          </a:bodyPr>
          <a:lstStyle>
            <a:lvl1pPr marL="0" indent="0">
              <a:buNone/>
              <a:defRPr sz="10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発行：中央区舞黒小学校　　　　　編集：広報部　　　　　　　　　　　総児童数 </a:t>
            </a:r>
            <a:r>
              <a:rPr kumimoji="1" lang="en-US" altLang="ja-JP" dirty="0"/>
              <a:t>526</a:t>
            </a:r>
            <a:r>
              <a:rPr kumimoji="1" lang="ja-JP" altLang="en-US" dirty="0"/>
              <a:t>名　○月○日現在</a:t>
            </a:r>
          </a:p>
        </p:txBody>
      </p:sp>
      <p:sp>
        <p:nvSpPr>
          <p:cNvPr id="13" name="図プレースホルダー 361"/>
          <p:cNvSpPr>
            <a:spLocks noGrp="1"/>
          </p:cNvSpPr>
          <p:nvPr>
            <p:ph type="pic" sz="quarter" idx="13" hasCustomPrompt="1"/>
          </p:nvPr>
        </p:nvSpPr>
        <p:spPr>
          <a:xfrm>
            <a:off x="255423" y="253713"/>
            <a:ext cx="747877" cy="914974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校章などを追加する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03300" y="266700"/>
            <a:ext cx="4238625" cy="1168400"/>
          </a:xfrm>
        </p:spPr>
        <p:txBody>
          <a:bodyPr>
            <a:normAutofit/>
          </a:bodyPr>
          <a:lstStyle>
            <a:lvl1pPr marL="0" indent="0" algn="ctr">
              <a:buNone/>
              <a:defRPr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PTA</a:t>
            </a:r>
            <a:r>
              <a:rPr kumimoji="1" lang="ja-JP" altLang="en-US" dirty="0"/>
              <a:t>便り</a:t>
            </a:r>
          </a:p>
        </p:txBody>
      </p:sp>
      <p:sp>
        <p:nvSpPr>
          <p:cNvPr id="22" name="図プレースホルダー 16"/>
          <p:cNvSpPr>
            <a:spLocks noGrp="1"/>
          </p:cNvSpPr>
          <p:nvPr>
            <p:ph type="pic" sz="quarter" idx="15" hasCustomPrompt="1"/>
          </p:nvPr>
        </p:nvSpPr>
        <p:spPr>
          <a:xfrm>
            <a:off x="330294" y="1780608"/>
            <a:ext cx="5962072" cy="449997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1656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4" name="図プレースホルダー 16"/>
          <p:cNvSpPr>
            <a:spLocks noGrp="1"/>
          </p:cNvSpPr>
          <p:nvPr>
            <p:ph type="pic" sz="quarter" idx="59" hasCustomPrompt="1"/>
          </p:nvPr>
        </p:nvSpPr>
        <p:spPr>
          <a:xfrm>
            <a:off x="3779378" y="4509383"/>
            <a:ext cx="3560425" cy="2414309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</p:spPr>
        <p:txBody>
          <a:bodyPr tIns="792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6" name="図プレースホルダー 16"/>
          <p:cNvSpPr>
            <a:spLocks noGrp="1"/>
          </p:cNvSpPr>
          <p:nvPr>
            <p:ph type="pic" sz="quarter" idx="60" hasCustomPrompt="1"/>
          </p:nvPr>
        </p:nvSpPr>
        <p:spPr>
          <a:xfrm>
            <a:off x="269648" y="6462274"/>
            <a:ext cx="3275294" cy="228805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</p:spPr>
        <p:txBody>
          <a:bodyPr tIns="72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9" name="テキスト プレースホルダー 386"/>
          <p:cNvSpPr>
            <a:spLocks noGrp="1"/>
          </p:cNvSpPr>
          <p:nvPr>
            <p:ph type="body" sz="quarter" idx="52" hasCustomPrompt="1"/>
          </p:nvPr>
        </p:nvSpPr>
        <p:spPr>
          <a:xfrm>
            <a:off x="3657600" y="7158913"/>
            <a:ext cx="3682204" cy="151885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30" name="図プレースホルダー 16"/>
          <p:cNvSpPr>
            <a:spLocks noGrp="1"/>
          </p:cNvSpPr>
          <p:nvPr>
            <p:ph type="pic" sz="quarter" idx="53" hasCustomPrompt="1"/>
          </p:nvPr>
        </p:nvSpPr>
        <p:spPr>
          <a:xfrm>
            <a:off x="5357586" y="8601175"/>
            <a:ext cx="1869560" cy="1838172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tIns="288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1" name="図プレースホルダー 16"/>
          <p:cNvSpPr>
            <a:spLocks noGrp="1"/>
          </p:cNvSpPr>
          <p:nvPr>
            <p:ph type="pic" sz="quarter" idx="61" hasCustomPrompt="1"/>
          </p:nvPr>
        </p:nvSpPr>
        <p:spPr>
          <a:xfrm>
            <a:off x="2581790" y="8677762"/>
            <a:ext cx="2560692" cy="176158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ctr"/>
          </a:blipFill>
          <a:ln w="57150">
            <a:solidFill>
              <a:schemeClr val="bg1"/>
            </a:solidFill>
          </a:ln>
        </p:spPr>
        <p:txBody>
          <a:bodyPr tIns="468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2" name="テキスト プレースホルダー 386"/>
          <p:cNvSpPr>
            <a:spLocks noGrp="1"/>
          </p:cNvSpPr>
          <p:nvPr>
            <p:ph type="body" sz="quarter" idx="42" hasCustomPrompt="1"/>
          </p:nvPr>
        </p:nvSpPr>
        <p:spPr>
          <a:xfrm>
            <a:off x="303110" y="8908971"/>
            <a:ext cx="2063576" cy="1642915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7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3907158" y="2161608"/>
            <a:ext cx="3652517" cy="1271622"/>
          </a:xfrm>
        </p:spPr>
        <p:txBody>
          <a:bodyPr>
            <a:noAutofit/>
          </a:bodyPr>
          <a:lstStyle>
            <a:lvl1pPr marL="0" indent="0" algn="ctr">
              <a:buNone/>
              <a:defRPr sz="3600" b="1" cap="none" spc="0">
                <a:ln>
                  <a:noFill/>
                </a:ln>
                <a:solidFill>
                  <a:schemeClr val="bg1"/>
                </a:solidFill>
                <a:effectLst>
                  <a:glow rad="203200">
                    <a:srgbClr val="EE829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イベント名を入れましょう</a:t>
            </a:r>
          </a:p>
        </p:txBody>
      </p:sp>
      <p:sp>
        <p:nvSpPr>
          <p:cNvPr id="28" name="テキスト プレースホルダー 19"/>
          <p:cNvSpPr>
            <a:spLocks noGrp="1"/>
          </p:cNvSpPr>
          <p:nvPr>
            <p:ph type="body" sz="quarter" idx="35" hasCustomPrompt="1"/>
          </p:nvPr>
        </p:nvSpPr>
        <p:spPr>
          <a:xfrm>
            <a:off x="4099896" y="3308063"/>
            <a:ext cx="3307569" cy="522780"/>
          </a:xfrm>
        </p:spPr>
        <p:txBody>
          <a:bodyPr>
            <a:noAutofit/>
          </a:bodyPr>
          <a:lstStyle>
            <a:lvl1pPr marL="0" indent="0" algn="ctr">
              <a:buNone/>
              <a:defRPr sz="2800" b="1" cap="none" spc="50">
                <a:ln w="9525" cmpd="sng">
                  <a:solidFill>
                    <a:srgbClr val="ED9DBA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rgbClr val="EE8291">
                      <a:alpha val="8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20XX.XX.XX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602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386"/>
          <p:cNvSpPr>
            <a:spLocks noGrp="1"/>
          </p:cNvSpPr>
          <p:nvPr>
            <p:ph type="body" sz="quarter" idx="32" hasCustomPrompt="1"/>
          </p:nvPr>
        </p:nvSpPr>
        <p:spPr>
          <a:xfrm>
            <a:off x="357228" y="7533127"/>
            <a:ext cx="4170636" cy="998368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18" name="図プレースホルダー 16"/>
          <p:cNvSpPr>
            <a:spLocks noGrp="1"/>
          </p:cNvSpPr>
          <p:nvPr>
            <p:ph type="pic" sz="quarter" idx="33" hasCustomPrompt="1"/>
          </p:nvPr>
        </p:nvSpPr>
        <p:spPr>
          <a:xfrm>
            <a:off x="4693039" y="7035571"/>
            <a:ext cx="2409572" cy="1495924"/>
          </a:xfrm>
          <a:prstGeom prst="roundRect">
            <a:avLst>
              <a:gd name="adj" fmla="val 5798"/>
            </a:avLst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324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1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553231" y="722883"/>
            <a:ext cx="6443936" cy="381000"/>
          </a:xfrm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None/>
              <a:defRPr sz="36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8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49" name="テキスト プレースホルダー 386"/>
          <p:cNvSpPr>
            <a:spLocks noGrp="1"/>
          </p:cNvSpPr>
          <p:nvPr>
            <p:ph type="body" sz="quarter" idx="36" hasCustomPrompt="1"/>
          </p:nvPr>
        </p:nvSpPr>
        <p:spPr>
          <a:xfrm>
            <a:off x="451783" y="9360142"/>
            <a:ext cx="2586731" cy="964957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52" name="テキスト プレースホルダー 386"/>
          <p:cNvSpPr>
            <a:spLocks noGrp="1"/>
          </p:cNvSpPr>
          <p:nvPr>
            <p:ph type="body" sz="quarter" idx="37" hasCustomPrompt="1"/>
          </p:nvPr>
        </p:nvSpPr>
        <p:spPr>
          <a:xfrm>
            <a:off x="3658750" y="9398106"/>
            <a:ext cx="3443860" cy="1045298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54" name="図プレースホルダー 16"/>
          <p:cNvSpPr>
            <a:spLocks noGrp="1"/>
          </p:cNvSpPr>
          <p:nvPr>
            <p:ph type="pic" sz="quarter" idx="39" hasCustomPrompt="1"/>
          </p:nvPr>
        </p:nvSpPr>
        <p:spPr>
          <a:xfrm>
            <a:off x="705560" y="2136847"/>
            <a:ext cx="1276561" cy="160155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432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5" name="テキスト プレースホルダー 386"/>
          <p:cNvSpPr>
            <a:spLocks noGrp="1"/>
          </p:cNvSpPr>
          <p:nvPr>
            <p:ph type="body" sz="quarter" idx="40" hasCustomPrompt="1"/>
          </p:nvPr>
        </p:nvSpPr>
        <p:spPr>
          <a:xfrm>
            <a:off x="2071882" y="2129427"/>
            <a:ext cx="1407341" cy="161003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53" name="テキスト プレースホルダー 19"/>
          <p:cNvSpPr>
            <a:spLocks noGrp="1"/>
          </p:cNvSpPr>
          <p:nvPr>
            <p:ph type="body" sz="quarter" idx="38" hasCustomPrompt="1"/>
          </p:nvPr>
        </p:nvSpPr>
        <p:spPr>
          <a:xfrm>
            <a:off x="705561" y="1766435"/>
            <a:ext cx="2773662" cy="381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462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74" name="図プレースホルダー 16"/>
          <p:cNvSpPr>
            <a:spLocks noGrp="1"/>
          </p:cNvSpPr>
          <p:nvPr>
            <p:ph type="pic" sz="quarter" idx="41" hasCustomPrompt="1"/>
          </p:nvPr>
        </p:nvSpPr>
        <p:spPr>
          <a:xfrm>
            <a:off x="2190582" y="4738241"/>
            <a:ext cx="1276561" cy="1601556"/>
          </a:xfrm>
          <a:blipFill dpi="0" rotWithShape="1">
            <a:blip r:embed="rId4"/>
            <a:srcRect/>
            <a:tile tx="0" ty="0" sx="100000" sy="100000" flip="none" algn="ctr"/>
          </a:blipFill>
        </p:spPr>
        <p:txBody>
          <a:bodyPr tIns="432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75" name="テキスト プレースホルダー 386"/>
          <p:cNvSpPr>
            <a:spLocks noGrp="1"/>
          </p:cNvSpPr>
          <p:nvPr>
            <p:ph type="body" sz="quarter" idx="42" hasCustomPrompt="1"/>
          </p:nvPr>
        </p:nvSpPr>
        <p:spPr>
          <a:xfrm>
            <a:off x="705560" y="4730821"/>
            <a:ext cx="1407341" cy="161003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92" name="テキスト プレースホルダー 19"/>
          <p:cNvSpPr>
            <a:spLocks noGrp="1"/>
          </p:cNvSpPr>
          <p:nvPr>
            <p:ph type="body" sz="quarter" idx="43" hasCustomPrompt="1"/>
          </p:nvPr>
        </p:nvSpPr>
        <p:spPr>
          <a:xfrm>
            <a:off x="705561" y="4367829"/>
            <a:ext cx="2773662" cy="381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462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109" name="テキスト プレースホルダー 19"/>
          <p:cNvSpPr>
            <a:spLocks noGrp="1"/>
          </p:cNvSpPr>
          <p:nvPr>
            <p:ph type="body" sz="quarter" idx="44" hasCustomPrompt="1"/>
          </p:nvPr>
        </p:nvSpPr>
        <p:spPr>
          <a:xfrm>
            <a:off x="4028009" y="1766435"/>
            <a:ext cx="2773662" cy="381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4623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110" name="図プレースホルダー 16"/>
          <p:cNvSpPr>
            <a:spLocks noGrp="1"/>
          </p:cNvSpPr>
          <p:nvPr>
            <p:ph type="pic" sz="quarter" idx="45" hasCustomPrompt="1"/>
          </p:nvPr>
        </p:nvSpPr>
        <p:spPr>
          <a:xfrm>
            <a:off x="4012603" y="2136846"/>
            <a:ext cx="2815510" cy="1977953"/>
          </a:xfrm>
          <a:blipFill dpi="0" rotWithShape="1">
            <a:blip r:embed="rId5"/>
            <a:srcRect/>
            <a:tile tx="0" ty="0" sx="100000" sy="100000" flip="none" algn="ctr"/>
          </a:blipFill>
        </p:spPr>
        <p:txBody>
          <a:bodyPr tIns="576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1" name="テキスト プレースホルダー 386"/>
          <p:cNvSpPr>
            <a:spLocks noGrp="1"/>
          </p:cNvSpPr>
          <p:nvPr>
            <p:ph type="body" sz="quarter" idx="46" hasCustomPrompt="1"/>
          </p:nvPr>
        </p:nvSpPr>
        <p:spPr>
          <a:xfrm>
            <a:off x="4008719" y="4222286"/>
            <a:ext cx="2819394" cy="95931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112" name="図プレースホルダー 16"/>
          <p:cNvSpPr>
            <a:spLocks noGrp="1"/>
          </p:cNvSpPr>
          <p:nvPr>
            <p:ph type="pic" sz="quarter" idx="47" hasCustomPrompt="1"/>
          </p:nvPr>
        </p:nvSpPr>
        <p:spPr>
          <a:xfrm>
            <a:off x="4006620" y="5181600"/>
            <a:ext cx="1197485" cy="119748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3" name="テキスト プレースホルダー 386"/>
          <p:cNvSpPr>
            <a:spLocks noGrp="1"/>
          </p:cNvSpPr>
          <p:nvPr>
            <p:ph type="body" sz="quarter" idx="48" hasCustomPrompt="1"/>
          </p:nvPr>
        </p:nvSpPr>
        <p:spPr>
          <a:xfrm>
            <a:off x="5251231" y="5359402"/>
            <a:ext cx="1576882" cy="959314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345" name="テキスト プレースホルダー 19"/>
          <p:cNvSpPr>
            <a:spLocks noGrp="1"/>
          </p:cNvSpPr>
          <p:nvPr>
            <p:ph type="body" sz="quarter" idx="49" hasCustomPrompt="1"/>
          </p:nvPr>
        </p:nvSpPr>
        <p:spPr>
          <a:xfrm>
            <a:off x="3729059" y="9070040"/>
            <a:ext cx="2062142" cy="381000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381" name="テキスト プレースホルダー 19"/>
          <p:cNvSpPr>
            <a:spLocks noGrp="1"/>
          </p:cNvSpPr>
          <p:nvPr>
            <p:ph type="body" sz="quarter" idx="30" hasCustomPrompt="1"/>
          </p:nvPr>
        </p:nvSpPr>
        <p:spPr>
          <a:xfrm>
            <a:off x="357228" y="7071445"/>
            <a:ext cx="4170636" cy="499915"/>
          </a:xfrm>
        </p:spPr>
        <p:txBody>
          <a:bodyPr>
            <a:noAutofit/>
          </a:bodyPr>
          <a:lstStyle>
            <a:lvl1pPr marL="0" indent="0">
              <a:buNone/>
              <a:defRPr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  <p:sp>
        <p:nvSpPr>
          <p:cNvPr id="228" name="テキスト プレースホルダー 386"/>
          <p:cNvSpPr>
            <a:spLocks noGrp="1"/>
          </p:cNvSpPr>
          <p:nvPr>
            <p:ph type="body" sz="quarter" idx="50" hasCustomPrompt="1"/>
          </p:nvPr>
        </p:nvSpPr>
        <p:spPr>
          <a:xfrm>
            <a:off x="553231" y="1053083"/>
            <a:ext cx="6443936" cy="576645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3" name="テキスト プレースホルダー 19"/>
          <p:cNvSpPr>
            <a:spLocks noGrp="1"/>
          </p:cNvSpPr>
          <p:nvPr>
            <p:ph type="body" sz="quarter" idx="56" hasCustomPrompt="1"/>
          </p:nvPr>
        </p:nvSpPr>
        <p:spPr>
          <a:xfrm>
            <a:off x="418681" y="9054534"/>
            <a:ext cx="2794248" cy="406671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b="1" cap="none" spc="0">
                <a:ln w="6350">
                  <a:noFill/>
                </a:ln>
                <a:solidFill>
                  <a:srgbClr val="2E75B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タイトルを入れましょう</a:t>
            </a:r>
          </a:p>
        </p:txBody>
      </p:sp>
    </p:spTree>
    <p:extLst>
      <p:ext uri="{BB962C8B-B14F-4D97-AF65-F5344CB8AC3E}">
        <p14:creationId xmlns:p14="http://schemas.microsoft.com/office/powerpoint/2010/main" val="22607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16"/>
          <p:cNvSpPr>
            <a:spLocks noGrp="1"/>
          </p:cNvSpPr>
          <p:nvPr>
            <p:ph type="pic" sz="quarter" idx="29" hasCustomPrompt="1"/>
          </p:nvPr>
        </p:nvSpPr>
        <p:spPr>
          <a:xfrm>
            <a:off x="4451862" y="1218833"/>
            <a:ext cx="1657591" cy="18542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9" name="縦書きテキスト プレースホルダー 29"/>
          <p:cNvSpPr>
            <a:spLocks noGrp="1"/>
          </p:cNvSpPr>
          <p:nvPr>
            <p:ph type="body" orient="vert" sz="quarter" idx="58" hasCustomPrompt="1"/>
          </p:nvPr>
        </p:nvSpPr>
        <p:spPr>
          <a:xfrm>
            <a:off x="6565436" y="1214072"/>
            <a:ext cx="587395" cy="1854200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タイトルを入れる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sz="quarter" idx="60" hasCustomPrompt="1"/>
          </p:nvPr>
        </p:nvSpPr>
        <p:spPr>
          <a:xfrm>
            <a:off x="6133636" y="1214071"/>
            <a:ext cx="571500" cy="1854200"/>
          </a:xfrm>
        </p:spPr>
        <p:txBody>
          <a:bodyPr vert="eaVert">
            <a:normAutofit/>
          </a:bodyPr>
          <a:lstStyle>
            <a:lvl1pPr marL="0" indent="0" algn="r">
              <a:buNone/>
              <a:defRPr sz="1400" b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kumimoji="1" lang="ja-JP" altLang="en-US" dirty="0"/>
              <a:t>学校長　鈴木健太</a:t>
            </a:r>
          </a:p>
        </p:txBody>
      </p:sp>
      <p:sp>
        <p:nvSpPr>
          <p:cNvPr id="7" name="縦書きテキスト プレースホルダー 29"/>
          <p:cNvSpPr>
            <a:spLocks noGrp="1"/>
          </p:cNvSpPr>
          <p:nvPr>
            <p:ph type="body" orient="vert" sz="quarter" idx="61" hasCustomPrompt="1"/>
          </p:nvPr>
        </p:nvSpPr>
        <p:spPr>
          <a:xfrm>
            <a:off x="217115" y="1199785"/>
            <a:ext cx="4103819" cy="1924075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2 8 8</a:t>
            </a:r>
            <a:r>
              <a:rPr kumimoji="1" lang="ja-JP" altLang="en-US" dirty="0"/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</a:p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5" name="図プレースホルダー 16"/>
          <p:cNvSpPr>
            <a:spLocks noGrp="1"/>
          </p:cNvSpPr>
          <p:nvPr>
            <p:ph type="pic" sz="quarter" idx="66" hasCustomPrompt="1"/>
          </p:nvPr>
        </p:nvSpPr>
        <p:spPr>
          <a:xfrm>
            <a:off x="278551" y="3873130"/>
            <a:ext cx="3565055" cy="20009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テキスト プレースホルダー 14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3473783"/>
            <a:ext cx="6827967" cy="44271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none" spc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新しく就任された先生方の紹介</a:t>
            </a:r>
          </a:p>
        </p:txBody>
      </p:sp>
      <p:sp>
        <p:nvSpPr>
          <p:cNvPr id="19" name="テキスト プレースホルダー 386"/>
          <p:cNvSpPr>
            <a:spLocks noGrp="1"/>
          </p:cNvSpPr>
          <p:nvPr>
            <p:ph type="body" sz="quarter" idx="52" hasCustomPrompt="1"/>
          </p:nvPr>
        </p:nvSpPr>
        <p:spPr>
          <a:xfrm>
            <a:off x="4229100" y="4025529"/>
            <a:ext cx="2967167" cy="193675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3" name="図プレースホルダー 16"/>
          <p:cNvSpPr>
            <a:spLocks noGrp="1"/>
          </p:cNvSpPr>
          <p:nvPr>
            <p:ph type="pic" sz="quarter" idx="67" hasCustomPrompt="1"/>
          </p:nvPr>
        </p:nvSpPr>
        <p:spPr>
          <a:xfrm>
            <a:off x="4451862" y="8340021"/>
            <a:ext cx="1657591" cy="18542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4" name="縦書きテキスト プレースホルダー 29"/>
          <p:cNvSpPr>
            <a:spLocks noGrp="1"/>
          </p:cNvSpPr>
          <p:nvPr>
            <p:ph type="body" orient="vert" sz="quarter" idx="68" hasCustomPrompt="1"/>
          </p:nvPr>
        </p:nvSpPr>
        <p:spPr>
          <a:xfrm>
            <a:off x="6565436" y="8335260"/>
            <a:ext cx="587395" cy="1854200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タイトルを入れる</a:t>
            </a:r>
          </a:p>
        </p:txBody>
      </p:sp>
      <p:sp>
        <p:nvSpPr>
          <p:cNvPr id="25" name="縦書きテキスト プレースホルダー 2"/>
          <p:cNvSpPr>
            <a:spLocks noGrp="1"/>
          </p:cNvSpPr>
          <p:nvPr>
            <p:ph type="body" orient="vert" sz="quarter" idx="69" hasCustomPrompt="1"/>
          </p:nvPr>
        </p:nvSpPr>
        <p:spPr>
          <a:xfrm>
            <a:off x="6133636" y="8335259"/>
            <a:ext cx="571500" cy="1854200"/>
          </a:xfrm>
        </p:spPr>
        <p:txBody>
          <a:bodyPr vert="eaVert">
            <a:normAutofit/>
          </a:bodyPr>
          <a:lstStyle>
            <a:lvl1pPr marL="0" indent="0" algn="r">
              <a:buNone/>
              <a:defRPr sz="1400" b="1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kumimoji="1" lang="ja-JP" altLang="en-US" dirty="0"/>
              <a:t>会長　舞黒 そう太</a:t>
            </a:r>
          </a:p>
        </p:txBody>
      </p:sp>
      <p:sp>
        <p:nvSpPr>
          <p:cNvPr id="26" name="縦書きテキスト プレースホルダー 29"/>
          <p:cNvSpPr>
            <a:spLocks noGrp="1"/>
          </p:cNvSpPr>
          <p:nvPr>
            <p:ph type="body" orient="vert" sz="quarter" idx="70" hasCustomPrompt="1"/>
          </p:nvPr>
        </p:nvSpPr>
        <p:spPr>
          <a:xfrm>
            <a:off x="217115" y="8320974"/>
            <a:ext cx="4103819" cy="1933476"/>
          </a:xfrm>
        </p:spPr>
        <p:txBody>
          <a:bodyPr vert="eaVert"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2 8 8</a:t>
            </a:r>
            <a:r>
              <a:rPr kumimoji="1" lang="ja-JP" altLang="en-US" dirty="0"/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</a:p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27" name="図プレースホルダー 16"/>
          <p:cNvSpPr>
            <a:spLocks noGrp="1"/>
          </p:cNvSpPr>
          <p:nvPr>
            <p:ph type="pic" sz="quarter" idx="71" hasCustomPrompt="1"/>
          </p:nvPr>
        </p:nvSpPr>
        <p:spPr>
          <a:xfrm>
            <a:off x="4074442" y="6149601"/>
            <a:ext cx="3187927" cy="185631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360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4" name="テキスト プレースホルダー 14"/>
          <p:cNvSpPr>
            <a:spLocks noGrp="1"/>
          </p:cNvSpPr>
          <p:nvPr>
            <p:ph type="body" sz="quarter" idx="73" hasCustomPrompt="1"/>
          </p:nvPr>
        </p:nvSpPr>
        <p:spPr>
          <a:xfrm>
            <a:off x="241029" y="6213102"/>
            <a:ext cx="3602578" cy="44271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none" spc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zh-TW" dirty="0"/>
              <a:t>00</a:t>
            </a:r>
            <a:r>
              <a:rPr kumimoji="1" lang="zh-TW" altLang="en-US" dirty="0"/>
              <a:t>年度 </a:t>
            </a:r>
            <a:r>
              <a:rPr kumimoji="1" lang="en-US" altLang="zh-TW" dirty="0"/>
              <a:t>PTA</a:t>
            </a:r>
            <a:r>
              <a:rPr kumimoji="1" lang="zh-TW" altLang="en-US" dirty="0"/>
              <a:t>役員紹介</a:t>
            </a:r>
          </a:p>
        </p:txBody>
      </p:sp>
      <p:sp>
        <p:nvSpPr>
          <p:cNvPr id="39" name="テキスト プレースホルダー 386"/>
          <p:cNvSpPr>
            <a:spLocks noGrp="1"/>
          </p:cNvSpPr>
          <p:nvPr>
            <p:ph type="body" sz="quarter" idx="74" hasCustomPrompt="1"/>
          </p:nvPr>
        </p:nvSpPr>
        <p:spPr>
          <a:xfrm>
            <a:off x="217115" y="6722498"/>
            <a:ext cx="3626492" cy="134481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30" name="テキスト プレースホルダー 14"/>
          <p:cNvSpPr>
            <a:spLocks noGrp="1"/>
          </p:cNvSpPr>
          <p:nvPr>
            <p:ph type="body" sz="quarter" idx="76" hasCustomPrompt="1"/>
          </p:nvPr>
        </p:nvSpPr>
        <p:spPr>
          <a:xfrm>
            <a:off x="2241552" y="334112"/>
            <a:ext cx="5020817" cy="482036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none" spc="0">
                <a:ln w="9525">
                  <a:noFill/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ここにスローガンを入れましょう</a:t>
            </a:r>
            <a:endParaRPr kumimoji="1" lang="zh-TW" altLang="en-US" dirty="0"/>
          </a:p>
        </p:txBody>
      </p:sp>
      <p:sp>
        <p:nvSpPr>
          <p:cNvPr id="28" name="テキスト プレースホルダー 14"/>
          <p:cNvSpPr>
            <a:spLocks noGrp="1"/>
          </p:cNvSpPr>
          <p:nvPr>
            <p:ph type="body" sz="quarter" idx="75" hasCustomPrompt="1"/>
          </p:nvPr>
        </p:nvSpPr>
        <p:spPr>
          <a:xfrm>
            <a:off x="278551" y="276078"/>
            <a:ext cx="1444897" cy="614675"/>
          </a:xfrm>
        </p:spPr>
        <p:txBody>
          <a:bodyPr>
            <a:normAutofit/>
          </a:bodyPr>
          <a:lstStyle>
            <a:lvl1pPr marL="0" indent="0" algn="ctr">
              <a:buNone/>
              <a:defRPr sz="1600" b="1" cap="none" spc="0">
                <a:ln w="9525">
                  <a:noFill/>
                  <a:prstDash val="solid"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zh-TW" dirty="0"/>
              <a:t>00</a:t>
            </a:r>
            <a:r>
              <a:rPr kumimoji="1" lang="zh-TW" altLang="en-US" dirty="0"/>
              <a:t>年度 </a:t>
            </a:r>
            <a:r>
              <a:rPr kumimoji="1" lang="ja-JP" altLang="en-US" dirty="0"/>
              <a:t>　　　　　スローガン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302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プレースホルダー 386"/>
          <p:cNvSpPr>
            <a:spLocks noGrp="1"/>
          </p:cNvSpPr>
          <p:nvPr>
            <p:ph type="body" sz="quarter" idx="55" hasCustomPrompt="1"/>
          </p:nvPr>
        </p:nvSpPr>
        <p:spPr>
          <a:xfrm>
            <a:off x="3070446" y="8832725"/>
            <a:ext cx="2047651" cy="1587625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</a:t>
            </a:r>
            <a:endParaRPr kumimoji="1" lang="ja-JP" altLang="en-US" dirty="0"/>
          </a:p>
        </p:txBody>
      </p:sp>
      <p:sp>
        <p:nvSpPr>
          <p:cNvPr id="21" name="図プレースホルダー 16"/>
          <p:cNvSpPr>
            <a:spLocks noGrp="1"/>
          </p:cNvSpPr>
          <p:nvPr>
            <p:ph type="pic" sz="quarter" idx="45" hasCustomPrompt="1"/>
          </p:nvPr>
        </p:nvSpPr>
        <p:spPr>
          <a:xfrm>
            <a:off x="5245096" y="7934984"/>
            <a:ext cx="1706962" cy="227289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612000">
            <a:norm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3" name="テキスト プレースホルダー 19"/>
          <p:cNvSpPr>
            <a:spLocks noGrp="1"/>
          </p:cNvSpPr>
          <p:nvPr>
            <p:ph type="body" sz="quarter" idx="51" hasCustomPrompt="1"/>
          </p:nvPr>
        </p:nvSpPr>
        <p:spPr>
          <a:xfrm>
            <a:off x="2982073" y="8024695"/>
            <a:ext cx="2136024" cy="736448"/>
          </a:xfrm>
        </p:spPr>
        <p:txBody>
          <a:bodyPr>
            <a:noAutofit/>
          </a:bodyPr>
          <a:lstStyle>
            <a:lvl1pPr marL="0" indent="0" algn="l">
              <a:buNone/>
              <a:defRPr sz="1800" b="1" cap="none" spc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ここにタイトルを入れましょう</a:t>
            </a:r>
          </a:p>
        </p:txBody>
      </p:sp>
      <p:sp>
        <p:nvSpPr>
          <p:cNvPr id="26" name="テキスト プレースホルダー 19"/>
          <p:cNvSpPr>
            <a:spLocks noGrp="1"/>
          </p:cNvSpPr>
          <p:nvPr>
            <p:ph type="body" sz="quarter" idx="56" hasCustomPrompt="1"/>
          </p:nvPr>
        </p:nvSpPr>
        <p:spPr>
          <a:xfrm>
            <a:off x="388901" y="7821584"/>
            <a:ext cx="2191906" cy="662016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b="1" cap="none" spc="0">
                <a:ln w="6350">
                  <a:noFill/>
                </a:ln>
                <a:solidFill>
                  <a:srgbClr val="2E75B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ここにタイトルを入れましょう</a:t>
            </a:r>
          </a:p>
        </p:txBody>
      </p:sp>
      <p:sp>
        <p:nvSpPr>
          <p:cNvPr id="29" name="テキスト プレースホルダー 386"/>
          <p:cNvSpPr>
            <a:spLocks noGrp="1"/>
          </p:cNvSpPr>
          <p:nvPr>
            <p:ph type="body" sz="quarter" idx="52" hasCustomPrompt="1"/>
          </p:nvPr>
        </p:nvSpPr>
        <p:spPr>
          <a:xfrm>
            <a:off x="388902" y="8483600"/>
            <a:ext cx="2191906" cy="1936750"/>
          </a:xfr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程度：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。ここに文章を入れましょう</a:t>
            </a:r>
            <a:endParaRPr kumimoji="1" lang="ja-JP" altLang="en-US" dirty="0"/>
          </a:p>
          <a:p>
            <a:pPr marL="0" marR="0" lvl="0" indent="0" defTabSz="1007943" fontAlgn="auto">
              <a:spcBef>
                <a:spcPts val="1102"/>
              </a:spcBef>
              <a:spcAft>
                <a:spcPts val="0"/>
              </a:spcAft>
              <a:buClrTx/>
              <a:buSzTx/>
              <a:buNone/>
              <a:tabLst/>
            </a:pPr>
            <a:endParaRPr kumimoji="1" lang="ja-JP" altLang="en-US" dirty="0"/>
          </a:p>
        </p:txBody>
      </p:sp>
      <p:sp>
        <p:nvSpPr>
          <p:cNvPr id="30" name="テキスト プレースホルダー 19"/>
          <p:cNvSpPr>
            <a:spLocks noGrp="1"/>
          </p:cNvSpPr>
          <p:nvPr>
            <p:ph type="body" sz="quarter" idx="34" hasCustomPrompt="1"/>
          </p:nvPr>
        </p:nvSpPr>
        <p:spPr>
          <a:xfrm>
            <a:off x="2296835" y="416440"/>
            <a:ext cx="4561523" cy="831789"/>
          </a:xfrm>
        </p:spPr>
        <p:txBody>
          <a:bodyPr>
            <a:noAutofit/>
          </a:bodyPr>
          <a:lstStyle>
            <a:lvl1pPr marL="0" indent="0" algn="l">
              <a:buNone/>
              <a:defRPr sz="4400" b="1" cap="none" spc="0">
                <a:ln w="12700" cmpd="sng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行事のご案内</a:t>
            </a:r>
          </a:p>
        </p:txBody>
      </p:sp>
      <p:sp>
        <p:nvSpPr>
          <p:cNvPr id="33" name="テキスト プレースホルダー 19"/>
          <p:cNvSpPr>
            <a:spLocks noGrp="1"/>
          </p:cNvSpPr>
          <p:nvPr>
            <p:ph type="body" sz="quarter" idx="57" hasCustomPrompt="1"/>
          </p:nvPr>
        </p:nvSpPr>
        <p:spPr>
          <a:xfrm>
            <a:off x="95222" y="85134"/>
            <a:ext cx="1562259" cy="1264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8000" b="1" cap="none" spc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382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1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477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6C8A-BDC6-4243-8956-92663087013F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14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B6C8A-BDC6-4243-8956-92663087013F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0EBF9-122E-401B-A67A-E82D8E0D1C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37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-1602" y="0"/>
            <a:ext cx="7552014" cy="1509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正方形/長方形 45"/>
          <p:cNvSpPr/>
          <p:nvPr/>
        </p:nvSpPr>
        <p:spPr>
          <a:xfrm>
            <a:off x="18046" y="1485899"/>
            <a:ext cx="7559675" cy="9182417"/>
          </a:xfrm>
          <a:prstGeom prst="rect">
            <a:avLst/>
          </a:prstGeom>
          <a:gradFill flip="none" rotWithShape="1">
            <a:gsLst>
              <a:gs pos="0">
                <a:srgbClr val="FADAD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dirty="0"/>
              <a:t>日本看護学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　　教育学会</a:t>
            </a:r>
            <a:endParaRPr kumimoji="1" lang="en-US" altLang="ja-JP" dirty="0"/>
          </a:p>
          <a:p>
            <a:pPr algn="l"/>
            <a:r>
              <a:rPr lang="ja-JP" altLang="en-US" dirty="0"/>
              <a:t>学術集会に</a:t>
            </a:r>
            <a:endParaRPr lang="en-US" altLang="ja-JP" dirty="0"/>
          </a:p>
          <a:p>
            <a:pPr algn="l"/>
            <a:r>
              <a:rPr lang="ja-JP" altLang="en-US" dirty="0"/>
              <a:t>　　参加して</a:t>
            </a:r>
            <a:endParaRPr kumimoji="1" lang="ja-JP" altLang="en-US" dirty="0"/>
          </a:p>
        </p:txBody>
      </p:sp>
      <p:sp>
        <p:nvSpPr>
          <p:cNvPr id="39" name="円/楕円 38"/>
          <p:cNvSpPr/>
          <p:nvPr/>
        </p:nvSpPr>
        <p:spPr>
          <a:xfrm>
            <a:off x="3485859" y="8507325"/>
            <a:ext cx="4226027" cy="2301286"/>
          </a:xfrm>
          <a:prstGeom prst="ellipse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第</a:t>
            </a:r>
            <a:r>
              <a:rPr kumimoji="1" lang="en-US" altLang="ja-JP" dirty="0"/>
              <a:t>7</a:t>
            </a:r>
            <a:r>
              <a:rPr kumimoji="1" lang="ja-JP" altLang="en-US" dirty="0"/>
              <a:t>号</a:t>
            </a:r>
          </a:p>
        </p:txBody>
      </p:sp>
      <p:sp>
        <p:nvSpPr>
          <p:cNvPr id="62" name="テキスト プレースホルダー 6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lang="ja-JP" altLang="en-US" dirty="0"/>
              <a:t>９月</a:t>
            </a:r>
            <a:endParaRPr lang="en-US" altLang="ja-JP" dirty="0"/>
          </a:p>
          <a:p>
            <a:pPr algn="r"/>
            <a:r>
              <a:rPr lang="ja-JP" altLang="en-US" dirty="0"/>
              <a:t>看護部</a:t>
            </a:r>
            <a:endParaRPr kumimoji="1" lang="ja-JP" altLang="en-US" dirty="0"/>
          </a:p>
        </p:txBody>
      </p:sp>
      <p:sp>
        <p:nvSpPr>
          <p:cNvPr id="65" name="テキスト プレースホルダー 6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ja-JP" altLang="en-US" dirty="0"/>
              <a:t>看護部新聞</a:t>
            </a:r>
          </a:p>
        </p:txBody>
      </p:sp>
      <p:sp>
        <p:nvSpPr>
          <p:cNvPr id="70" name="テキスト プレースホルダー 69"/>
          <p:cNvSpPr>
            <a:spLocks noGrp="1"/>
          </p:cNvSpPr>
          <p:nvPr>
            <p:ph type="body" sz="quarter" idx="52"/>
          </p:nvPr>
        </p:nvSpPr>
        <p:spPr>
          <a:xfrm>
            <a:off x="99260" y="4431655"/>
            <a:ext cx="7226989" cy="14169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sz="1200" b="1" dirty="0"/>
              <a:t>学会の講演で東京慈恵医大の佐藤先生の「学び続ける人として看護教育を問う」という講演が大変興味深かったです。「看護職生涯発達学」について、人材育成や人材管理とはまた違う視点で、生涯学び発達し続ける看護師の可能性を探求していました。「他者は変えられない。だから常に自分を問う。そのためには他者との真摯な対話が必要で共に学び合う。ホウレンソウをするよう相手を求めるのではなく、相談したく私になるのだ。」との言葉がとても強く心に響きました。私は現場での教育に関わる立場にありますが、対象者は業務ができるようになるのか、学習が進むのかという視点ばかり考えていることに気付きました。　　　　　　　　　　　　　　　　　　　　</a:t>
            </a:r>
            <a:r>
              <a:rPr lang="en-US" altLang="ja-JP" sz="1200" b="1" dirty="0"/>
              <a:t>3</a:t>
            </a:r>
            <a:r>
              <a:rPr lang="ja-JP" altLang="en-US" sz="1200" b="1" dirty="0"/>
              <a:t>病棟看護係長　永田　奈月</a:t>
            </a:r>
            <a:endParaRPr lang="en-US" altLang="ja-JP" sz="1200" b="1" dirty="0"/>
          </a:p>
        </p:txBody>
      </p:sp>
      <p:sp>
        <p:nvSpPr>
          <p:cNvPr id="69" name="テキスト プレースホルダー 68"/>
          <p:cNvSpPr>
            <a:spLocks noGrp="1"/>
          </p:cNvSpPr>
          <p:nvPr>
            <p:ph type="body" sz="quarter" idx="42"/>
          </p:nvPr>
        </p:nvSpPr>
        <p:spPr>
          <a:xfrm>
            <a:off x="152211" y="6426516"/>
            <a:ext cx="3879924" cy="2080809"/>
          </a:xfrm>
        </p:spPr>
        <p:txBody>
          <a:bodyPr/>
          <a:lstStyle/>
          <a:p>
            <a:r>
              <a:rPr lang="ja-JP" altLang="en-US" sz="1200" b="1" dirty="0"/>
              <a:t>ラダー評価を受ける事で、自分の気持ちを表現したり、他者評価を直接聴き、自分の仕事を客観的に捉えることができる機会になりました。自分の問題点が明らかになった事で、課題や目標が明らかになりラダー評価を受けて良かったと思います。</a:t>
            </a:r>
            <a:endParaRPr lang="en-US" altLang="ja-JP" sz="1200" b="1" dirty="0"/>
          </a:p>
          <a:p>
            <a:r>
              <a:rPr lang="ja-JP" altLang="en-US" sz="1200" b="1" dirty="0"/>
              <a:t>また、評価者になって思ったことは、自分の思いを聴いてくれる人はいても、吐き出す機会はなかなかないこともあり、吐き出せない人こそ評価会の場を体験してほしいと思います。</a:t>
            </a:r>
            <a:endParaRPr lang="en-US" altLang="ja-JP" sz="1200" b="1" dirty="0"/>
          </a:p>
          <a:p>
            <a:r>
              <a:rPr lang="ja-JP" altLang="en-US" sz="1200" b="1" dirty="0"/>
              <a:t>　　　　　　　　　　　　</a:t>
            </a:r>
            <a:r>
              <a:rPr lang="en-US" altLang="ja-JP" sz="1200" b="1" dirty="0"/>
              <a:t>HCU</a:t>
            </a:r>
            <a:r>
              <a:rPr lang="ja-JP" altLang="en-US" sz="1200" b="1" dirty="0"/>
              <a:t>看護師　西谷　貴子</a:t>
            </a:r>
            <a:endParaRPr lang="en-US" altLang="ja-JP" sz="1200" b="1" dirty="0"/>
          </a:p>
        </p:txBody>
      </p:sp>
      <p:grpSp>
        <p:nvGrpSpPr>
          <p:cNvPr id="36" name="グループ化 35"/>
          <p:cNvGrpSpPr/>
          <p:nvPr/>
        </p:nvGrpSpPr>
        <p:grpSpPr>
          <a:xfrm>
            <a:off x="-1" y="1359897"/>
            <a:ext cx="7559676" cy="50800"/>
            <a:chOff x="-1" y="1340847"/>
            <a:chExt cx="7559676" cy="50800"/>
          </a:xfrm>
        </p:grpSpPr>
        <p:cxnSp>
          <p:nvCxnSpPr>
            <p:cNvPr id="37" name="直線コネクタ 36"/>
            <p:cNvCxnSpPr/>
            <p:nvPr/>
          </p:nvCxnSpPr>
          <p:spPr>
            <a:xfrm>
              <a:off x="-1" y="1340847"/>
              <a:ext cx="7559676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-1" y="1391647"/>
              <a:ext cx="755967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円/楕円 20"/>
          <p:cNvSpPr/>
          <p:nvPr/>
        </p:nvSpPr>
        <p:spPr>
          <a:xfrm>
            <a:off x="322335" y="1396563"/>
            <a:ext cx="4127565" cy="2309908"/>
          </a:xfrm>
          <a:prstGeom prst="ellipse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8046" y="-537029"/>
            <a:ext cx="2345215" cy="344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表面：イベント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テキスト プレースホルダー 66"/>
          <p:cNvSpPr>
            <a:spLocks noGrp="1"/>
          </p:cNvSpPr>
          <p:nvPr>
            <p:ph type="body" sz="quarter" idx="34"/>
          </p:nvPr>
        </p:nvSpPr>
        <p:spPr>
          <a:xfrm>
            <a:off x="4354512" y="1701800"/>
            <a:ext cx="3052953" cy="688450"/>
          </a:xfrm>
        </p:spPr>
        <p:txBody>
          <a:bodyPr/>
          <a:lstStyle/>
          <a:p>
            <a:pPr algn="l"/>
            <a:r>
              <a:rPr kumimoji="1" lang="ja-JP" altLang="en-US" dirty="0"/>
              <a:t>日本看護学</a:t>
            </a:r>
            <a:endParaRPr kumimoji="1" lang="en-US" altLang="ja-JP" dirty="0"/>
          </a:p>
          <a:p>
            <a:pPr algn="l"/>
            <a:r>
              <a:rPr kumimoji="1" lang="ja-JP" altLang="en-US" dirty="0"/>
              <a:t>　　教育学会</a:t>
            </a:r>
            <a:endParaRPr kumimoji="1" lang="en-US" altLang="ja-JP" dirty="0"/>
          </a:p>
          <a:p>
            <a:pPr algn="l"/>
            <a:r>
              <a:rPr lang="ja-JP" altLang="en-US" dirty="0"/>
              <a:t>学術集会に</a:t>
            </a:r>
            <a:endParaRPr lang="en-US" altLang="ja-JP" dirty="0"/>
          </a:p>
          <a:p>
            <a:pPr algn="l"/>
            <a:r>
              <a:rPr lang="ja-JP" altLang="en-US" dirty="0"/>
              <a:t>　　参加して</a:t>
            </a:r>
            <a:endParaRPr kumimoji="1" lang="ja-JP" altLang="en-US" dirty="0"/>
          </a:p>
        </p:txBody>
      </p:sp>
      <p:pic>
        <p:nvPicPr>
          <p:cNvPr id="14" name="図プレースホルダー 1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2511" t="1101" r="-1008" b="-3901"/>
          <a:stretch/>
        </p:blipFill>
        <p:spPr>
          <a:xfrm>
            <a:off x="117041" y="23462"/>
            <a:ext cx="936713" cy="1383398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8046" y="4499754"/>
            <a:ext cx="7389419" cy="1205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55934">
              <a:lnSpc>
                <a:spcPct val="90000"/>
              </a:lnSpc>
              <a:spcBef>
                <a:spcPts val="827"/>
              </a:spcBef>
            </a:pPr>
            <a:endParaRPr lang="en-US" altLang="ja-JP" sz="3600" b="1" dirty="0">
              <a:solidFill>
                <a:prstClr val="white"/>
              </a:solidFill>
              <a:effectLst>
                <a:glow rad="203200">
                  <a:srgbClr val="EE829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ctr" defTabSz="755934">
              <a:lnSpc>
                <a:spcPct val="90000"/>
              </a:lnSpc>
              <a:spcBef>
                <a:spcPts val="827"/>
              </a:spcBef>
            </a:pPr>
            <a:endParaRPr lang="ja-JP" altLang="en-US" sz="3600" b="1" dirty="0">
              <a:solidFill>
                <a:prstClr val="white"/>
              </a:solidFill>
              <a:effectLst>
                <a:glow rad="203200">
                  <a:srgbClr val="EE829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066049-4922-DF3A-02B9-C4BBFDD8C230}"/>
              </a:ext>
            </a:extLst>
          </p:cNvPr>
          <p:cNvSpPr txBox="1"/>
          <p:nvPr/>
        </p:nvSpPr>
        <p:spPr>
          <a:xfrm>
            <a:off x="117040" y="5945998"/>
            <a:ext cx="558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92D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scadia Code SemiBold" panose="020B0609020000020004" pitchFamily="49" charset="0"/>
              </a:rPr>
              <a:t>実践者ラダーレベル</a:t>
            </a:r>
            <a:r>
              <a:rPr kumimoji="1" lang="en-US" altLang="ja-JP" sz="2800" dirty="0">
                <a:solidFill>
                  <a:srgbClr val="92D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scadia Code SemiBold" panose="020B0609020000020004" pitchFamily="49" charset="0"/>
              </a:rPr>
              <a:t>Ⅲ</a:t>
            </a:r>
            <a:r>
              <a:rPr lang="ja-JP" altLang="en-US" sz="2800" dirty="0">
                <a:solidFill>
                  <a:srgbClr val="92D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scadia Code SemiBold" panose="020B0609020000020004" pitchFamily="49" charset="0"/>
              </a:rPr>
              <a:t>認定！</a:t>
            </a:r>
            <a:endParaRPr kumimoji="1" lang="ja-JP" altLang="en-US" sz="2800" dirty="0">
              <a:solidFill>
                <a:srgbClr val="92D05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scadia Code SemiBold" panose="020B0609020000020004" pitchFamily="49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29A3BB5-D33F-9939-1881-B448F821734A}"/>
              </a:ext>
            </a:extLst>
          </p:cNvPr>
          <p:cNvSpPr txBox="1"/>
          <p:nvPr/>
        </p:nvSpPr>
        <p:spPr>
          <a:xfrm>
            <a:off x="3333648" y="8990013"/>
            <a:ext cx="422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EE8291"/>
                </a:solidFill>
              </a:rPr>
              <a:t>たくさんの方がラダー取得に</a:t>
            </a:r>
            <a:endParaRPr lang="en-US" altLang="ja-JP" sz="2400" b="1" dirty="0">
              <a:solidFill>
                <a:srgbClr val="EE8291"/>
              </a:solidFill>
            </a:endParaRPr>
          </a:p>
          <a:p>
            <a:r>
              <a:rPr lang="ja-JP" altLang="en-US" sz="2400" b="1" dirty="0">
                <a:solidFill>
                  <a:srgbClr val="EE8291"/>
                </a:solidFill>
              </a:rPr>
              <a:t>向けて頑張っています。</a:t>
            </a:r>
            <a:endParaRPr lang="en-US" altLang="ja-JP" sz="2400" b="1" dirty="0">
              <a:solidFill>
                <a:srgbClr val="EE8291"/>
              </a:solidFill>
            </a:endParaRPr>
          </a:p>
          <a:p>
            <a:r>
              <a:rPr lang="ja-JP" altLang="en-US" sz="2400" b="1" dirty="0">
                <a:solidFill>
                  <a:srgbClr val="EE8291"/>
                </a:solidFill>
              </a:rPr>
              <a:t>無ラダーの方は、ぜひ取得を！</a:t>
            </a:r>
            <a:endParaRPr kumimoji="1" lang="ja-JP" altLang="en-US" sz="2400" b="1" dirty="0">
              <a:solidFill>
                <a:srgbClr val="EE8291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052EA99-A59C-4D3F-D704-0773504673BB}"/>
              </a:ext>
            </a:extLst>
          </p:cNvPr>
          <p:cNvSpPr txBox="1"/>
          <p:nvPr/>
        </p:nvSpPr>
        <p:spPr>
          <a:xfrm>
            <a:off x="45746" y="8360583"/>
            <a:ext cx="42260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solidFill>
                  <a:srgbClr val="00B050"/>
                </a:solidFill>
              </a:rPr>
              <a:t>2024</a:t>
            </a:r>
            <a:r>
              <a:rPr kumimoji="1" lang="ja-JP" altLang="en-US" sz="1200" b="1" dirty="0">
                <a:solidFill>
                  <a:srgbClr val="00B050"/>
                </a:solidFill>
              </a:rPr>
              <a:t>年度の認定者（</a:t>
            </a:r>
            <a:r>
              <a:rPr kumimoji="1" lang="en-US" altLang="ja-JP" sz="1200" b="1" dirty="0">
                <a:solidFill>
                  <a:srgbClr val="00B050"/>
                </a:solidFill>
              </a:rPr>
              <a:t>8</a:t>
            </a:r>
            <a:r>
              <a:rPr kumimoji="1" lang="ja-JP" altLang="en-US" sz="1200" b="1" dirty="0">
                <a:solidFill>
                  <a:srgbClr val="00B050"/>
                </a:solidFill>
              </a:rPr>
              <a:t>月末時点）</a:t>
            </a:r>
            <a:endParaRPr kumimoji="1" lang="en-US" altLang="ja-JP" sz="1200" b="1" dirty="0">
              <a:solidFill>
                <a:srgbClr val="00B050"/>
              </a:solidFill>
            </a:endParaRPr>
          </a:p>
          <a:p>
            <a:r>
              <a:rPr lang="en-US" altLang="ja-JP" sz="1200" dirty="0"/>
              <a:t>PCU</a:t>
            </a:r>
            <a:r>
              <a:rPr lang="ja-JP" altLang="en-US" sz="1200" dirty="0"/>
              <a:t>　秋山由衣（管理</a:t>
            </a:r>
            <a:r>
              <a:rPr lang="en-US" altLang="ja-JP" sz="1200" dirty="0"/>
              <a:t>Ⅱ</a:t>
            </a:r>
            <a:r>
              <a:rPr lang="ja-JP" altLang="en-US" sz="1200" dirty="0"/>
              <a:t>）　</a:t>
            </a:r>
            <a:r>
              <a:rPr lang="en-US" altLang="ja-JP" sz="1200" dirty="0"/>
              <a:t>7</a:t>
            </a:r>
            <a:r>
              <a:rPr lang="ja-JP" altLang="en-US" sz="1200" dirty="0"/>
              <a:t>病棟 南波広美さん（管理</a:t>
            </a:r>
            <a:r>
              <a:rPr lang="en-US" altLang="ja-JP" sz="1200" dirty="0"/>
              <a:t>Ⅱ</a:t>
            </a:r>
            <a:r>
              <a:rPr lang="ja-JP" altLang="en-US" sz="1200" dirty="0"/>
              <a:t>）</a:t>
            </a:r>
            <a:endParaRPr kumimoji="1" lang="en-US" altLang="ja-JP" sz="1200" dirty="0"/>
          </a:p>
          <a:p>
            <a:r>
              <a:rPr lang="en-US" altLang="ja-JP" sz="1200" dirty="0"/>
              <a:t>6</a:t>
            </a:r>
            <a:r>
              <a:rPr lang="ja-JP" altLang="en-US" sz="1200" dirty="0"/>
              <a:t>病棟 三浦友奨さん（レベル</a:t>
            </a:r>
            <a:r>
              <a:rPr lang="en-US" altLang="ja-JP" sz="1200" dirty="0"/>
              <a:t>Ⅲ</a:t>
            </a:r>
            <a:r>
              <a:rPr lang="ja-JP" altLang="en-US" sz="1200" dirty="0"/>
              <a:t>）</a:t>
            </a:r>
            <a:endParaRPr lang="en-US" altLang="ja-JP" sz="1200" dirty="0"/>
          </a:p>
          <a:p>
            <a:r>
              <a:rPr lang="en-US" altLang="ja-JP" sz="1200" dirty="0"/>
              <a:t>6</a:t>
            </a:r>
            <a:r>
              <a:rPr lang="ja-JP" altLang="en-US" sz="1200" dirty="0"/>
              <a:t>病棟 田村華奈さん（レベル</a:t>
            </a:r>
            <a:r>
              <a:rPr lang="en-US" altLang="ja-JP" sz="1200" dirty="0"/>
              <a:t>Ⅲ</a:t>
            </a:r>
            <a:r>
              <a:rPr lang="ja-JP" altLang="en-US" sz="1200" dirty="0"/>
              <a:t>）</a:t>
            </a:r>
            <a:endParaRPr lang="en-US" altLang="ja-JP" sz="1200" dirty="0"/>
          </a:p>
          <a:p>
            <a:r>
              <a:rPr lang="en-US" altLang="ja-JP" sz="1200" dirty="0"/>
              <a:t>6</a:t>
            </a:r>
            <a:r>
              <a:rPr lang="ja-JP" altLang="en-US" sz="1200" dirty="0"/>
              <a:t>病棟 川向梨瑛さん（レベル</a:t>
            </a:r>
            <a:r>
              <a:rPr lang="en-US" altLang="ja-JP" sz="1200" dirty="0"/>
              <a:t>Ⅰ</a:t>
            </a:r>
            <a:r>
              <a:rPr lang="ja-JP" altLang="en-US" sz="1200" dirty="0"/>
              <a:t>）</a:t>
            </a:r>
            <a:endParaRPr lang="en-US" altLang="ja-JP" sz="1200" dirty="0"/>
          </a:p>
          <a:p>
            <a:r>
              <a:rPr kumimoji="1" lang="en-US" altLang="ja-JP" sz="1200" dirty="0"/>
              <a:t>5</a:t>
            </a:r>
            <a:r>
              <a:rPr kumimoji="1" lang="ja-JP" altLang="en-US" sz="1200" dirty="0"/>
              <a:t>病棟  原　千穂さん（レベル</a:t>
            </a:r>
            <a:r>
              <a:rPr kumimoji="1" lang="en-US" altLang="ja-JP" sz="1200" dirty="0"/>
              <a:t>Ⅲ</a:t>
            </a:r>
            <a:r>
              <a:rPr kumimoji="1" lang="ja-JP" altLang="en-US" sz="1200" dirty="0"/>
              <a:t>）</a:t>
            </a:r>
            <a:endParaRPr kumimoji="1" lang="en-US" altLang="ja-JP" sz="1200" dirty="0"/>
          </a:p>
          <a:p>
            <a:r>
              <a:rPr lang="en-US" altLang="ja-JP" sz="1200" dirty="0"/>
              <a:t>5</a:t>
            </a:r>
            <a:r>
              <a:rPr lang="ja-JP" altLang="en-US" sz="1200" dirty="0"/>
              <a:t>病棟 藤井彩葉さん（レベル</a:t>
            </a:r>
            <a:r>
              <a:rPr lang="en-US" altLang="ja-JP" sz="1200" dirty="0"/>
              <a:t>Ⅰ</a:t>
            </a:r>
            <a:r>
              <a:rPr lang="ja-JP" altLang="en-US" sz="1200" dirty="0"/>
              <a:t>）</a:t>
            </a:r>
            <a:endParaRPr kumimoji="1" lang="en-US" altLang="ja-JP" sz="1200" dirty="0"/>
          </a:p>
          <a:p>
            <a:r>
              <a:rPr lang="en-US" altLang="ja-JP" sz="1200" dirty="0"/>
              <a:t>3</a:t>
            </a:r>
            <a:r>
              <a:rPr lang="ja-JP" altLang="en-US" sz="1200" dirty="0"/>
              <a:t>病棟 蛇持久留美さん（レベル</a:t>
            </a:r>
            <a:r>
              <a:rPr lang="en-US" altLang="ja-JP" sz="1200" dirty="0"/>
              <a:t>Ⅰ</a:t>
            </a:r>
            <a:r>
              <a:rPr lang="ja-JP" altLang="en-US" sz="1200" dirty="0"/>
              <a:t>）</a:t>
            </a:r>
            <a:endParaRPr lang="en-US" altLang="ja-JP" sz="1200" dirty="0"/>
          </a:p>
          <a:p>
            <a:r>
              <a:rPr kumimoji="1" lang="en-US" altLang="ja-JP" sz="1200" dirty="0"/>
              <a:t>3</a:t>
            </a:r>
            <a:r>
              <a:rPr kumimoji="1" lang="ja-JP" altLang="en-US" sz="1200" dirty="0"/>
              <a:t>病棟 橘　瑞季（レベル</a:t>
            </a:r>
            <a:r>
              <a:rPr kumimoji="1" lang="en-US" altLang="ja-JP" sz="1200" dirty="0"/>
              <a:t>Ⅱ</a:t>
            </a:r>
            <a:r>
              <a:rPr kumimoji="1" lang="ja-JP" altLang="en-US" sz="1200" dirty="0"/>
              <a:t>）</a:t>
            </a:r>
            <a:endParaRPr kumimoji="1" lang="en-US" altLang="ja-JP" sz="1200" dirty="0"/>
          </a:p>
          <a:p>
            <a:r>
              <a:rPr lang="en-US" altLang="ja-JP" sz="1200" dirty="0"/>
              <a:t>3</a:t>
            </a:r>
            <a:r>
              <a:rPr lang="ja-JP" altLang="en-US" sz="1200" dirty="0"/>
              <a:t>病棟　椙村美由紀（レベル</a:t>
            </a:r>
            <a:r>
              <a:rPr lang="en-US" altLang="ja-JP" sz="1200" dirty="0"/>
              <a:t>Ⅱ</a:t>
            </a:r>
            <a:r>
              <a:rPr lang="ja-JP" altLang="en-US" sz="1200" dirty="0"/>
              <a:t>）</a:t>
            </a:r>
            <a:endParaRPr lang="en-US" altLang="ja-JP" sz="1200" dirty="0"/>
          </a:p>
          <a:p>
            <a:r>
              <a:rPr lang="en-US" altLang="ja-JP" sz="1200" dirty="0"/>
              <a:t>HCU </a:t>
            </a:r>
            <a:r>
              <a:rPr lang="ja-JP" altLang="en-US" sz="1200" dirty="0"/>
              <a:t>前畑麻衣さん（レベル</a:t>
            </a:r>
            <a:r>
              <a:rPr lang="en-US" altLang="ja-JP" sz="1200" dirty="0"/>
              <a:t>Ⅲ</a:t>
            </a:r>
            <a:r>
              <a:rPr lang="ja-JP" altLang="en-US" sz="1200" dirty="0"/>
              <a:t>）　</a:t>
            </a:r>
            <a:r>
              <a:rPr kumimoji="1" lang="en-US" altLang="ja-JP" sz="1200" dirty="0"/>
              <a:t>HCU </a:t>
            </a:r>
            <a:r>
              <a:rPr kumimoji="1" lang="ja-JP" altLang="en-US" sz="1200" dirty="0"/>
              <a:t>西谷貴子さん（レベル</a:t>
            </a:r>
            <a:r>
              <a:rPr kumimoji="1" lang="en-US" altLang="ja-JP" sz="1200" dirty="0"/>
              <a:t>Ⅲ</a:t>
            </a:r>
            <a:r>
              <a:rPr kumimoji="1" lang="ja-JP" altLang="en-US" sz="1200" dirty="0"/>
              <a:t>）</a:t>
            </a:r>
            <a:endParaRPr kumimoji="1" lang="en-US" altLang="ja-JP" sz="1200" dirty="0"/>
          </a:p>
          <a:p>
            <a:r>
              <a:rPr lang="ja-JP" altLang="en-US" sz="1200" dirty="0"/>
              <a:t>外来　松尾聡恵（レベル</a:t>
            </a:r>
            <a:r>
              <a:rPr lang="en-US" altLang="ja-JP" sz="1200" dirty="0"/>
              <a:t>Ⅱ</a:t>
            </a:r>
            <a:r>
              <a:rPr lang="ja-JP" altLang="en-US" sz="1200" dirty="0"/>
              <a:t>）　</a:t>
            </a:r>
            <a:r>
              <a:rPr kumimoji="1" lang="ja-JP" altLang="en-US" sz="1200" dirty="0"/>
              <a:t>外来　土井まさみ（レベル</a:t>
            </a:r>
            <a:r>
              <a:rPr kumimoji="1" lang="en-US" altLang="ja-JP" sz="1200" dirty="0"/>
              <a:t>Ⅱ</a:t>
            </a:r>
            <a:r>
              <a:rPr kumimoji="1" lang="ja-JP" altLang="en-US" sz="1200" dirty="0"/>
              <a:t>）</a:t>
            </a:r>
            <a:endParaRPr kumimoji="1" lang="en-US" altLang="ja-JP" sz="1200" dirty="0"/>
          </a:p>
          <a:p>
            <a:endParaRPr kumimoji="1" lang="en-US" altLang="ja-JP" sz="1200" dirty="0"/>
          </a:p>
        </p:txBody>
      </p:sp>
      <p:pic>
        <p:nvPicPr>
          <p:cNvPr id="5" name="図プレースホルダー 4">
            <a:extLst>
              <a:ext uri="{FF2B5EF4-FFF2-40B4-BE49-F238E27FC236}">
                <a16:creationId xmlns:a16="http://schemas.microsoft.com/office/drawing/2014/main" id="{6138E8CE-1C4E-4D93-BF71-D1F787848FF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5833"/>
          <a:stretch>
            <a:fillRect/>
          </a:stretch>
        </p:blipFill>
        <p:spPr>
          <a:xfrm>
            <a:off x="137871" y="1533030"/>
            <a:ext cx="3860541" cy="291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プレースホルダー 9">
            <a:extLst>
              <a:ext uri="{FF2B5EF4-FFF2-40B4-BE49-F238E27FC236}">
                <a16:creationId xmlns:a16="http://schemas.microsoft.com/office/drawing/2014/main" id="{FD31BBE6-3DB2-4F48-89EC-04A99C7AE2A5}"/>
              </a:ext>
            </a:extLst>
          </p:cNvPr>
          <p:cNvPicPr>
            <a:picLocks noGrp="1" noChangeAspect="1"/>
          </p:cNvPicPr>
          <p:nvPr>
            <p:ph type="pic" sz="quarter" idx="6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b="3434"/>
          <a:stretch>
            <a:fillRect/>
          </a:stretch>
        </p:blipFill>
        <p:spPr>
          <a:xfrm>
            <a:off x="4097729" y="6469218"/>
            <a:ext cx="3275294" cy="228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2828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1485</TotalTime>
  <Words>482</Words>
  <Application>Microsoft Office PowerPoint</Application>
  <PresentationFormat>ユーザー設定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UD デジタル 教科書体 NK-B</vt:lpstr>
      <vt:lpstr>メイリオ</vt:lpstr>
      <vt:lpstr>Arial</vt:lpstr>
      <vt:lpstr>Calibri</vt:lpstr>
      <vt:lpstr>Calibri Light</vt:lpstr>
      <vt:lpstr>Century Gothic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看護部</dc:creator>
  <cp:lastModifiedBy>髙橋晶子</cp:lastModifiedBy>
  <cp:revision>37</cp:revision>
  <cp:lastPrinted>2024-09-09T02:20:37Z</cp:lastPrinted>
  <dcterms:created xsi:type="dcterms:W3CDTF">2016-02-04T06:10:18Z</dcterms:created>
  <dcterms:modified xsi:type="dcterms:W3CDTF">2024-10-11T04:00:03Z</dcterms:modified>
</cp:coreProperties>
</file>